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4" r:id="rId2"/>
    <p:sldId id="266" r:id="rId3"/>
    <p:sldId id="377" r:id="rId4"/>
    <p:sldId id="387" r:id="rId5"/>
    <p:sldId id="388" r:id="rId6"/>
    <p:sldId id="389" r:id="rId7"/>
    <p:sldId id="390" r:id="rId8"/>
    <p:sldId id="380" r:id="rId9"/>
    <p:sldId id="378" r:id="rId10"/>
    <p:sldId id="381" r:id="rId11"/>
    <p:sldId id="382" r:id="rId12"/>
    <p:sldId id="385" r:id="rId13"/>
    <p:sldId id="383" r:id="rId14"/>
    <p:sldId id="384" r:id="rId15"/>
    <p:sldId id="391" r:id="rId16"/>
    <p:sldId id="386" r:id="rId17"/>
    <p:sldId id="2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/Divider" id="{35B31863-ADFF-443D-9E33-11613600A277}">
          <p14:sldIdLst>
            <p14:sldId id="264"/>
            <p14:sldId id="266"/>
            <p14:sldId id="377"/>
            <p14:sldId id="387"/>
            <p14:sldId id="388"/>
            <p14:sldId id="389"/>
            <p14:sldId id="390"/>
            <p14:sldId id="380"/>
            <p14:sldId id="378"/>
            <p14:sldId id="381"/>
            <p14:sldId id="382"/>
            <p14:sldId id="385"/>
            <p14:sldId id="383"/>
            <p14:sldId id="384"/>
            <p14:sldId id="391"/>
            <p14:sldId id="386"/>
            <p14:sldId id="280"/>
          </p14:sldIdLst>
        </p14:section>
        <p14:section name="Content Layouts" id="{55C5DDA5-7B87-406B-863F-58EF2417E260}">
          <p14:sldIdLst/>
        </p14:section>
        <p14:section name="Multiple Photos_R" id="{FFE158D1-4978-4F29-94E3-B7DDE5E48189}">
          <p14:sldIdLst/>
        </p14:section>
        <p14:section name="Multiple Photos_L" id="{FC5D3244-8FC6-46F9-AA4E-5D2AD77CE454}">
          <p14:sldIdLst/>
        </p14:section>
        <p14:section name="Big Stats, Quotes, Infographics" id="{204ACDBF-DDDD-4AC8-8E87-CE376B46105A}">
          <p14:sldIdLst/>
        </p14:section>
        <p14:section name="Photo grids" id="{BD50BE43-C05D-46DE-B7FA-890A3B81C15F}">
          <p14:sldIdLst/>
        </p14:section>
        <p14:section name="Photo grids + bar" id="{6B8EF9F3-2E48-4F29-B7A4-88F08F3EE6C3}">
          <p14:sldIdLst/>
        </p14:section>
        <p14:section name="Toolkit Copy/Paste Elements" id="{1314A65E-B4B9-4E8C-B473-C1A4B8B1FC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3E80"/>
    <a:srgbClr val="DCDCDC"/>
    <a:srgbClr val="58595B"/>
    <a:srgbClr val="000000"/>
    <a:srgbClr val="FFFFFF"/>
    <a:srgbClr val="A6A6A6"/>
    <a:srgbClr val="FF8200"/>
    <a:srgbClr val="8D2048"/>
    <a:srgbClr val="006C93"/>
    <a:srgbClr val="E65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51" autoAdjust="0"/>
    <p:restoredTop sz="97520" autoAdjust="0"/>
  </p:normalViewPr>
  <p:slideViewPr>
    <p:cSldViewPr snapToGrid="0" showGuides="1">
      <p:cViewPr varScale="1">
        <p:scale>
          <a:sx n="110" d="100"/>
          <a:sy n="110" d="100"/>
        </p:scale>
        <p:origin x="78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4062"/>
    </p:cViewPr>
  </p:sorterViewPr>
  <p:notesViewPr>
    <p:cSldViewPr snapToGrid="0" showGuides="1">
      <p:cViewPr varScale="1">
        <p:scale>
          <a:sx n="127" d="100"/>
          <a:sy n="127" d="100"/>
        </p:scale>
        <p:origin x="4908" y="1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Scroll</a:t>
            </a:r>
            <a:r>
              <a:rPr lang="en-US" baseline="0" dirty="0"/>
              <a:t> Price over Time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20</c:v>
                </c:pt>
                <c:pt idx="1">
                  <c:v>21</c:v>
                </c:pt>
                <c:pt idx="2">
                  <c:v>20</c:v>
                </c:pt>
                <c:pt idx="3">
                  <c:v>21</c:v>
                </c:pt>
                <c:pt idx="4">
                  <c:v>19</c:v>
                </c:pt>
                <c:pt idx="5">
                  <c:v>18</c:v>
                </c:pt>
                <c:pt idx="6">
                  <c:v>19</c:v>
                </c:pt>
                <c:pt idx="7">
                  <c:v>23</c:v>
                </c:pt>
                <c:pt idx="8">
                  <c:v>21</c:v>
                </c:pt>
                <c:pt idx="9">
                  <c:v>22</c:v>
                </c:pt>
                <c:pt idx="10">
                  <c:v>19</c:v>
                </c:pt>
                <c:pt idx="11">
                  <c:v>20</c:v>
                </c:pt>
                <c:pt idx="12">
                  <c:v>19</c:v>
                </c:pt>
                <c:pt idx="13">
                  <c:v>20</c:v>
                </c:pt>
                <c:pt idx="14">
                  <c:v>17</c:v>
                </c:pt>
                <c:pt idx="15">
                  <c:v>19</c:v>
                </c:pt>
                <c:pt idx="16">
                  <c:v>21</c:v>
                </c:pt>
                <c:pt idx="1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F-4823-A3A5-D4FBE6E726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Scroll</a:t>
            </a:r>
            <a:r>
              <a:rPr lang="en-US" baseline="0" dirty="0"/>
              <a:t> Price over Time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20</c:v>
                </c:pt>
                <c:pt idx="1">
                  <c:v>21</c:v>
                </c:pt>
                <c:pt idx="2">
                  <c:v>20</c:v>
                </c:pt>
                <c:pt idx="3">
                  <c:v>21</c:v>
                </c:pt>
                <c:pt idx="4">
                  <c:v>19</c:v>
                </c:pt>
                <c:pt idx="5">
                  <c:v>18</c:v>
                </c:pt>
                <c:pt idx="6">
                  <c:v>19</c:v>
                </c:pt>
                <c:pt idx="7">
                  <c:v>23</c:v>
                </c:pt>
                <c:pt idx="8">
                  <c:v>21</c:v>
                </c:pt>
                <c:pt idx="9">
                  <c:v>22</c:v>
                </c:pt>
                <c:pt idx="10">
                  <c:v>19</c:v>
                </c:pt>
                <c:pt idx="11">
                  <c:v>20</c:v>
                </c:pt>
                <c:pt idx="12">
                  <c:v>19</c:v>
                </c:pt>
                <c:pt idx="13">
                  <c:v>20</c:v>
                </c:pt>
                <c:pt idx="14">
                  <c:v>17</c:v>
                </c:pt>
                <c:pt idx="15">
                  <c:v>19</c:v>
                </c:pt>
                <c:pt idx="16">
                  <c:v>21</c:v>
                </c:pt>
                <c:pt idx="1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F-4823-A3A5-D4FBE6E726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2"/>
                </a:solidFill>
              </a:rPr>
              <a:t>Prices Rise Slowly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12</c:v>
                </c:pt>
                <c:pt idx="1">
                  <c:v>11</c:v>
                </c:pt>
                <c:pt idx="2">
                  <c:v>12</c:v>
                </c:pt>
                <c:pt idx="3">
                  <c:v>11.5</c:v>
                </c:pt>
                <c:pt idx="4">
                  <c:v>12.1</c:v>
                </c:pt>
                <c:pt idx="5">
                  <c:v>12.6</c:v>
                </c:pt>
                <c:pt idx="6">
                  <c:v>14</c:v>
                </c:pt>
                <c:pt idx="7">
                  <c:v>14</c:v>
                </c:pt>
                <c:pt idx="8">
                  <c:v>16</c:v>
                </c:pt>
                <c:pt idx="9">
                  <c:v>17</c:v>
                </c:pt>
                <c:pt idx="10">
                  <c:v>19</c:v>
                </c:pt>
                <c:pt idx="11">
                  <c:v>18</c:v>
                </c:pt>
                <c:pt idx="12">
                  <c:v>19</c:v>
                </c:pt>
                <c:pt idx="13">
                  <c:v>20</c:v>
                </c:pt>
                <c:pt idx="14">
                  <c:v>21</c:v>
                </c:pt>
                <c:pt idx="15">
                  <c:v>19</c:v>
                </c:pt>
                <c:pt idx="16">
                  <c:v>21</c:v>
                </c:pt>
                <c:pt idx="1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F-4823-A3A5-D4FBE6E726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2"/>
                </a:solidFill>
              </a:rPr>
              <a:t>Prices Rise Sharply, then</a:t>
            </a:r>
            <a:r>
              <a:rPr lang="en-US" baseline="0" dirty="0">
                <a:solidFill>
                  <a:schemeClr val="tx2"/>
                </a:solidFill>
              </a:rPr>
              <a:t> Fall</a:t>
            </a:r>
            <a:endParaRPr lang="en-US" dirty="0">
              <a:solidFill>
                <a:schemeClr val="tx2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12</c:v>
                </c:pt>
                <c:pt idx="1">
                  <c:v>11</c:v>
                </c:pt>
                <c:pt idx="2">
                  <c:v>12</c:v>
                </c:pt>
                <c:pt idx="3">
                  <c:v>20</c:v>
                </c:pt>
                <c:pt idx="4">
                  <c:v>18</c:v>
                </c:pt>
                <c:pt idx="5">
                  <c:v>17</c:v>
                </c:pt>
                <c:pt idx="6">
                  <c:v>16</c:v>
                </c:pt>
                <c:pt idx="7">
                  <c:v>16</c:v>
                </c:pt>
                <c:pt idx="8">
                  <c:v>15</c:v>
                </c:pt>
                <c:pt idx="9">
                  <c:v>14</c:v>
                </c:pt>
                <c:pt idx="10">
                  <c:v>14</c:v>
                </c:pt>
                <c:pt idx="11">
                  <c:v>12</c:v>
                </c:pt>
                <c:pt idx="12">
                  <c:v>11</c:v>
                </c:pt>
                <c:pt idx="13">
                  <c:v>12</c:v>
                </c:pt>
                <c:pt idx="14">
                  <c:v>11</c:v>
                </c:pt>
                <c:pt idx="15">
                  <c:v>11.5</c:v>
                </c:pt>
                <c:pt idx="16">
                  <c:v>12.5</c:v>
                </c:pt>
                <c:pt idx="17">
                  <c:v>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5AA-4CFB-9B10-EC137F37F6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0.04813</cdr:x>
      <cdr:y>0.50934</cdr:y>
    </cdr:from>
    <cdr:to>
      <cdr:x>1</cdr:x>
      <cdr:y>0.50934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8F207D8B-EDE7-4DC3-B4EE-9E483A651D67}"/>
            </a:ext>
          </a:extLst>
        </cdr:cNvPr>
        <cdr:cNvCxnSpPr/>
      </cdr:nvCxnSpPr>
      <cdr:spPr>
        <a:xfrm xmlns:a="http://schemas.openxmlformats.org/drawingml/2006/main">
          <a:off x="223250" y="1612319"/>
          <a:ext cx="4415181" cy="0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00B0F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0.07226</cdr:x>
      <cdr:y>0.33592</cdr:y>
    </cdr:from>
    <cdr:to>
      <cdr:x>1</cdr:x>
      <cdr:y>0.33822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8F207D8B-EDE7-4DC3-B4EE-9E483A651D67}"/>
            </a:ext>
          </a:extLst>
        </cdr:cNvPr>
        <cdr:cNvCxnSpPr/>
      </cdr:nvCxnSpPr>
      <cdr:spPr>
        <a:xfrm xmlns:a="http://schemas.openxmlformats.org/drawingml/2006/main" flipV="1">
          <a:off x="320187" y="1063359"/>
          <a:ext cx="4110563" cy="7269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FF000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0.07527</cdr:x>
      <cdr:y>0.68186</cdr:y>
    </cdr:from>
    <cdr:to>
      <cdr:x>1</cdr:x>
      <cdr:y>0.68186</cdr:y>
    </cdr:to>
    <cdr:cxnSp macro="">
      <cdr:nvCxnSpPr>
        <cdr:cNvPr id="4" name="Straight Connector 3">
          <a:extLst xmlns:a="http://schemas.openxmlformats.org/drawingml/2006/main">
            <a:ext uri="{FF2B5EF4-FFF2-40B4-BE49-F238E27FC236}">
              <a16:creationId xmlns:a16="http://schemas.microsoft.com/office/drawing/2014/main" id="{9A6DEBB0-6E48-448F-83B9-13E785F50AA4}"/>
            </a:ext>
          </a:extLst>
        </cdr:cNvPr>
        <cdr:cNvCxnSpPr/>
      </cdr:nvCxnSpPr>
      <cdr:spPr>
        <a:xfrm xmlns:a="http://schemas.openxmlformats.org/drawingml/2006/main">
          <a:off x="333503" y="2158411"/>
          <a:ext cx="4097247" cy="0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FF000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B75DFF-A46B-474F-9887-D6B15B6624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6008A0-8901-4E6F-B87A-B7A48B25F2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DA652-B43C-4C0E-8D0E-2A7A6304CA83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15A30-728E-4F79-8929-ED167A51FF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30D538-EB5E-415B-AB9E-47F9F4F5C6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5B3D5-5196-4D35-899B-93FB8339E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084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2221" y="892147"/>
            <a:ext cx="4513557" cy="2538876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28599" y="3653292"/>
            <a:ext cx="6399213" cy="494044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AEF9C3-6622-46D8-B52F-444C04EEEB6C}"/>
              </a:ext>
            </a:extLst>
          </p:cNvPr>
          <p:cNvSpPr>
            <a:spLocks noChangeAspect="1"/>
          </p:cNvSpPr>
          <p:nvPr/>
        </p:nvSpPr>
        <p:spPr>
          <a:xfrm>
            <a:off x="0" y="219019"/>
            <a:ext cx="6857999" cy="515594"/>
          </a:xfrm>
          <a:prstGeom prst="rect">
            <a:avLst/>
          </a:prstGeom>
          <a:solidFill>
            <a:srgbClr val="5859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5AE1D029-3359-4019-AE1E-E2DFB10D456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48189" y="363344"/>
            <a:ext cx="970075" cy="217635"/>
            <a:chOff x="0" y="1299"/>
            <a:chExt cx="7680" cy="1723"/>
          </a:xfrm>
        </p:grpSpPr>
        <p:sp>
          <p:nvSpPr>
            <p:cNvPr id="10" name="T fill">
              <a:extLst>
                <a:ext uri="{FF2B5EF4-FFF2-40B4-BE49-F238E27FC236}">
                  <a16:creationId xmlns:a16="http://schemas.microsoft.com/office/drawing/2014/main" id="{1435F426-ED13-4CA8-AEE5-ED5A3AB6FE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DA63481C-9A34-4F9A-9EFA-445053B975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EFB07273-CCEA-4154-B732-80E95F37B4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28021" y="254365"/>
            <a:ext cx="1808276" cy="4587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fld id="{4C43107C-0EFE-49AA-96DD-13AB464531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714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144" userDrawn="1">
          <p15:clr>
            <a:srgbClr val="F26B43"/>
          </p15:clr>
        </p15:guide>
        <p15:guide id="2" pos="4176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116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111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483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989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The H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32ED1D7-4803-4C4A-9965-3B1634644815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2366" t="21034" r="6964" b="2460"/>
          <a:stretch/>
        </p:blipFill>
        <p:spPr>
          <a:xfrm>
            <a:off x="0" y="2"/>
            <a:ext cx="12198096" cy="685799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8945DE-F130-4CD9-AD26-0D5B9F34A914}"/>
              </a:ext>
            </a:extLst>
          </p:cNvPr>
          <p:cNvSpPr/>
          <p:nvPr userDrawn="1"/>
        </p:nvSpPr>
        <p:spPr>
          <a:xfrm>
            <a:off x="457201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991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9" name="UTK Centered">
            <a:extLst>
              <a:ext uri="{FF2B5EF4-FFF2-40B4-BE49-F238E27FC236}">
                <a16:creationId xmlns:a16="http://schemas.microsoft.com/office/drawing/2014/main" id="{BD95262E-8A65-41BE-8D16-5B6844C0B4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969303" y="4109165"/>
            <a:ext cx="2661855" cy="1797998"/>
            <a:chOff x="-2931" y="-4852"/>
            <a:chExt cx="17157" cy="11589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23DC3071-2D59-4F36-B902-95213296AA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15518F2F-F865-4702-B462-144567D323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Power T block">
              <a:extLst>
                <a:ext uri="{FF2B5EF4-FFF2-40B4-BE49-F238E27FC236}">
                  <a16:creationId xmlns:a16="http://schemas.microsoft.com/office/drawing/2014/main" id="{44B6A79B-1686-4F4D-94EE-C075995538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513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5430253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825625"/>
            <a:ext cx="5430253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121225-E67C-437E-834A-25CD1B32DE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-1"/>
            <a:ext cx="6096000" cy="611555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1A07FCD8-3BB1-4FF9-A3B5-7C203A60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305104F7-00AD-4F64-874E-304171A42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C9B1989F-4896-4364-B631-428DE2B76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9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4547" y="228601"/>
            <a:ext cx="5430253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04547" y="1825625"/>
            <a:ext cx="5430253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121225-E67C-437E-834A-25CD1B32DE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7D760A07-345B-40F2-B8C0-6C66BB4C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17B40D33-171A-4D6F-AC92-C54E722F5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FAB2FE1A-CC7E-4520-92C6-384EC2F0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E4DB656-2AD3-4B6D-B912-AA14E43934E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UTK Horiz_R">
            <a:extLst>
              <a:ext uri="{FF2B5EF4-FFF2-40B4-BE49-F238E27FC236}">
                <a16:creationId xmlns:a16="http://schemas.microsoft.com/office/drawing/2014/main" id="{A2B702E1-95B6-4EC2-9232-1A178B938F6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8" name="T fill" hidden="1">
              <a:extLst>
                <a:ext uri="{FF2B5EF4-FFF2-40B4-BE49-F238E27FC236}">
                  <a16:creationId xmlns:a16="http://schemas.microsoft.com/office/drawing/2014/main" id="{9CEE6628-1386-4A0C-BAFF-931C89F3C0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Type">
              <a:extLst>
                <a:ext uri="{FF2B5EF4-FFF2-40B4-BE49-F238E27FC236}">
                  <a16:creationId xmlns:a16="http://schemas.microsoft.com/office/drawing/2014/main" id="{92B6B725-8893-4D4A-814B-E6809FB6FE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Power T">
              <a:extLst>
                <a:ext uri="{FF2B5EF4-FFF2-40B4-BE49-F238E27FC236}">
                  <a16:creationId xmlns:a16="http://schemas.microsoft.com/office/drawing/2014/main" id="{EA4F30E0-A25B-4F95-AB11-7478B8BDBD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A9D0E8A-079C-469C-8EFD-E5B886491A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12775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17" name="Date Placeholder 4">
            <a:extLst>
              <a:ext uri="{FF2B5EF4-FFF2-40B4-BE49-F238E27FC236}">
                <a16:creationId xmlns:a16="http://schemas.microsoft.com/office/drawing/2014/main" id="{7F062795-CA06-4DC5-8E36-E1CCB2360C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1561DC46-605C-45B1-B99A-70446236E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7B995BD6-CFF3-4E17-8ED0-5D87EFF65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1A3C71-0AD6-4ACF-A079-D135E8EA575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D7C10C60-F0E9-401E-B1AE-78D7FB31A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 hidden="1">
              <a:extLst>
                <a:ext uri="{FF2B5EF4-FFF2-40B4-BE49-F238E27FC236}">
                  <a16:creationId xmlns:a16="http://schemas.microsoft.com/office/drawing/2014/main" id="{B889472D-3CF6-4D76-91CD-B15AAC8185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190C6F36-943D-480A-BEC4-9FE959EFF6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052FB503-AC74-4C64-8176-0EFA65B53C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AF16959D-9AE7-4935-A4C3-FABF62F2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2743C078-638D-46A7-9156-199899A3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2083A4D7-C72A-44AE-89CA-8687C3F05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3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311844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6A660581-A64E-4983-8D6C-F96F89E7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F8F2701F-D63A-4BC7-B67D-E3D34B114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D952F882-7811-40A1-A211-934FAF365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F44072-A04B-4000-A688-7203EC9CF96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50421D3A-B1D9-4300-9623-D4856361FB2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09CFCAE-C8F8-4222-B741-8849F837A5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A7BBD575-A22C-46DE-A4B8-938B1D76C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AB9B021B-C7DD-4DBF-B4C8-806441F2EF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1983403D-46E0-49C1-8379-5F44BC70C5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A8F40A6D-8084-4FCA-B313-F4BDA53F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AF78E67F-46D6-4034-ABF3-1AD6D8932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0" y="4145288"/>
            <a:ext cx="4651709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28758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C7FAC-8640-4220-971F-94CC6D1779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2CB8A05A-CD5B-456D-A510-F0E71BE75F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F9A20AC1-345F-456A-B518-22B16BEDA9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0CBBF0D1-C5F5-4A82-B5F1-30F25489E4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F36178A9-62F8-4FD1-9B45-492C4F2B85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72050CB8-5B0E-42E7-AABF-5763E53CF4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7F0EFEA0-DAF3-47EC-9DE0-D606B4AAE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1F61F12E-A586-40EC-8CF8-0BD1FC3F6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928758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928758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363217-2D76-4935-B860-12E9B80ACA8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B3B0646-9A7E-4CBE-BB2B-D3031D537AB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77B6A5C9-2FCA-4D35-9EC7-F0766B366F9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D8063DAE-F36A-44C3-8052-638160260E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BC46B79E-169B-4376-B4FE-50D9C296A3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46EEE9D9-DFB0-4C9C-B0FF-9831F81503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2C8441A0-3B15-4E6F-9AB7-67B5208F7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1751C83-81CC-4BF3-B02E-DF0434ACD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8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28758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928758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928758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2509F-C50C-43CE-B715-13763CF3504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DE0E5FB4-1162-4730-B647-478EFE4A82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6C014A8-DE7A-4C86-96EF-3905EAC0C1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3A346969-3A2E-445A-9C03-F5B1E34A08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0DEF87A7-7D86-4884-B110-64D0516FF3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92794AFA-4542-4B40-852C-C0435B4E3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19A53203-4FF6-4A23-87EF-91ED86C7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0A0F888-6943-4E94-8967-1DD989001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4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1A3C71-0AD6-4ACF-A079-D135E8EA575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D7C10C60-F0E9-401E-B1AE-78D7FB31A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 hidden="1">
              <a:extLst>
                <a:ext uri="{FF2B5EF4-FFF2-40B4-BE49-F238E27FC236}">
                  <a16:creationId xmlns:a16="http://schemas.microsoft.com/office/drawing/2014/main" id="{B889472D-3CF6-4D76-91CD-B15AAC8185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190C6F36-943D-480A-BEC4-9FE959EFF6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052FB503-AC74-4C64-8176-0EFA65B53C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9EFA9863-B948-410F-9E5B-DC7870DD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9F9929FA-C903-47F5-A405-13D0D2337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3655CD01-A4DC-4E0A-891D-A6E2A5AFF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1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Mascot Sta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CE04991-562A-4DE2-A5BA-5C3B26CEC3B8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11334" t="15157" r="6588" b="15372"/>
          <a:stretch/>
        </p:blipFill>
        <p:spPr>
          <a:xfrm>
            <a:off x="0" y="0"/>
            <a:ext cx="12198096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8945DE-F130-4CD9-AD26-0D5B9F34A914}"/>
              </a:ext>
            </a:extLst>
          </p:cNvPr>
          <p:cNvSpPr/>
          <p:nvPr userDrawn="1"/>
        </p:nvSpPr>
        <p:spPr>
          <a:xfrm>
            <a:off x="6096000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530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9" name="UTK Centered">
            <a:extLst>
              <a:ext uri="{FF2B5EF4-FFF2-40B4-BE49-F238E27FC236}">
                <a16:creationId xmlns:a16="http://schemas.microsoft.com/office/drawing/2014/main" id="{BD95262E-8A65-41BE-8D16-5B6844C0B4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560842" y="4109165"/>
            <a:ext cx="2661855" cy="1797998"/>
            <a:chOff x="-2931" y="-4852"/>
            <a:chExt cx="17157" cy="11589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23DC3071-2D59-4F36-B902-95213296AA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15518F2F-F865-4702-B462-144567D323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Power T block">
              <a:extLst>
                <a:ext uri="{FF2B5EF4-FFF2-40B4-BE49-F238E27FC236}">
                  <a16:creationId xmlns:a16="http://schemas.microsoft.com/office/drawing/2014/main" id="{44B6A79B-1686-4F4D-94EE-C075995538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387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311844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314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F44072-A04B-4000-A688-7203EC9CF96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50421D3A-B1D9-4300-9623-D4856361FB2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09CFCAE-C8F8-4222-B741-8849F837A5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A7BBD575-A22C-46DE-A4B8-938B1D76C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AB9B021B-C7DD-4DBF-B4C8-806441F2EF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95B91D6B-039D-4776-A018-E4C8E37C0F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7EBB6EBA-D05D-4768-BAD9-4F05D59F2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FBC586CD-FC15-4C65-8D1E-00942736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812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88466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C7FAC-8640-4220-971F-94CC6D1779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2CB8A05A-CD5B-456D-A510-F0E71BE75F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F9A20AC1-345F-456A-B518-22B16BEDA9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0CBBF0D1-C5F5-4A82-B5F1-30F25489E4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F36178A9-62F8-4FD1-9B45-492C4F2B85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EA63C74F-5523-4238-97A1-1F2B760B7B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BBDF5AFE-C389-46E9-B604-F41D844BA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66962A50-E982-46D9-B35F-153F8654E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2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88466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88466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363217-2D76-4935-B860-12E9B80ACA8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B3B0646-9A7E-4CBE-BB2B-D3031D537AB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77B6A5C9-2FCA-4D35-9EC7-F0766B366F9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D8063DAE-F36A-44C3-8052-638160260E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BC46B79E-169B-4376-B4FE-50D9C296A3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54EF557E-4158-4ADF-BDFE-B315ACFB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C65FD3E4-3477-4CF8-A652-E48983438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67BAC002-60CA-49B0-B1F3-97EC39971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65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88466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88466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88466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2509F-C50C-43CE-B715-13763CF3504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DE0E5FB4-1162-4730-B647-478EFE4A82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6C014A8-DE7A-4C86-96EF-3905EAC0C1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3A346969-3A2E-445A-9C03-F5B1E34A08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0DEF87A7-7D86-4884-B110-64D0516FF3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Date Placeholder 4">
            <a:extLst>
              <a:ext uri="{FF2B5EF4-FFF2-40B4-BE49-F238E27FC236}">
                <a16:creationId xmlns:a16="http://schemas.microsoft.com/office/drawing/2014/main" id="{9C1CE7AD-702A-4C7D-AA79-8290CAA01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085011CE-E16C-431C-A5CE-5827B64F1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6">
            <a:extLst>
              <a:ext uri="{FF2B5EF4-FFF2-40B4-BE49-F238E27FC236}">
                <a16:creationId xmlns:a16="http://schemas.microsoft.com/office/drawing/2014/main" id="{7F871542-871F-4050-9C93-F8FD7D518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42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FA913D2-AE7C-478F-91D3-D5ECA28FF02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ADA35-C08F-436B-BC32-7110CBB3E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825626"/>
            <a:ext cx="5400847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DB945E-AC2B-4A62-9F16-0BBE7FEA2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3953" y="1825626"/>
            <a:ext cx="5400847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65358-983C-4BDA-AB6F-1D3D27E6D0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F6995-9A6F-4981-AD39-FB3586410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072AF9-0574-452D-A73D-C4BFC6340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B200BFC6-9C4C-484B-A921-26EED00DEED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155F912A-9658-4414-BF3D-F89E0B9FCCE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0CE32F48-4DF3-4316-85C7-288369BED7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89D3219A-E4F4-461E-B419-3AE300FE56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Title 18">
            <a:extLst>
              <a:ext uri="{FF2B5EF4-FFF2-40B4-BE49-F238E27FC236}">
                <a16:creationId xmlns:a16="http://schemas.microsoft.com/office/drawing/2014/main" id="{0B7C54A4-3403-4FA1-BA1F-50742A33EA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72213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CF10B-9379-41FE-9379-4E3AA50021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199" y="1575772"/>
            <a:ext cx="5400846" cy="54959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CF0462-A8D2-44F0-A70F-182C81B48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2370023"/>
            <a:ext cx="5400846" cy="351306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061CB7-7AC1-488A-9B0D-4B29F833F9F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33954" y="1575772"/>
            <a:ext cx="5400846" cy="54959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0E850B-D4BC-4AF1-AD73-E08A69A50F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3954" y="2370023"/>
            <a:ext cx="5400846" cy="351306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FE2D7E-371A-4AF4-B3B2-93B34B48B6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D42726-97EC-4182-8422-C2ED09370B3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5531A1-730B-42D7-AD0E-0815807D9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5A2204-7C86-4079-B858-269E18C1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E224D003-7846-428C-84EA-7CF03D61BE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CD05AEBF-A4F6-494E-B7BA-8CFBE3AA1BE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8035AD82-9079-47AD-83C2-C525976772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A5B921C8-C9F5-48B4-AD8A-AA760ED42F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" name="Title 20">
            <a:extLst>
              <a:ext uri="{FF2B5EF4-FFF2-40B4-BE49-F238E27FC236}">
                <a16:creationId xmlns:a16="http://schemas.microsoft.com/office/drawing/2014/main" id="{551EB664-ABAB-4DFC-B59B-7B8D04842B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73221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Title 16">
            <a:extLst>
              <a:ext uri="{FF2B5EF4-FFF2-40B4-BE49-F238E27FC236}">
                <a16:creationId xmlns:a16="http://schemas.microsoft.com/office/drawing/2014/main" id="{0D271676-1150-4616-93E4-C506F224F9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85812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3787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A79913-CD4A-4DB3-A3C6-FE1D03C98A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AC74F1-443C-4038-A516-48064F801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EEFF89-71B9-4B44-BF45-E5CEADE26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54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ver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1108932-1706-4ECC-BACC-F6F9FA86ECA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75000"/>
            </a:schemeClr>
          </a:solidFill>
        </p:spPr>
        <p:txBody>
          <a:bodyPr lIns="274320" anchor="ctr"/>
          <a:lstStyle>
            <a:lvl1pPr marL="0" indent="0" algn="l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0530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Custom Photo Cover Page</a:t>
            </a:r>
          </a:p>
        </p:txBody>
      </p:sp>
    </p:spTree>
    <p:extLst>
      <p:ext uri="{BB962C8B-B14F-4D97-AF65-F5344CB8AC3E}">
        <p14:creationId xmlns:p14="http://schemas.microsoft.com/office/powerpoint/2010/main" val="162658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 not use  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Grids</a:t>
            </a:r>
          </a:p>
        </p:txBody>
      </p:sp>
    </p:spTree>
    <p:extLst>
      <p:ext uri="{BB962C8B-B14F-4D97-AF65-F5344CB8AC3E}">
        <p14:creationId xmlns:p14="http://schemas.microsoft.com/office/powerpoint/2010/main" val="3253299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Full Screen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3838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3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94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4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483864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33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6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410718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76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8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1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6-u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247632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15"/>
          <p:cNvSpPr>
            <a:spLocks noGrp="1"/>
          </p:cNvSpPr>
          <p:nvPr>
            <p:ph type="pic" sz="quarter" idx="22"/>
          </p:nvPr>
        </p:nvSpPr>
        <p:spPr>
          <a:xfrm>
            <a:off x="6165087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082543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0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55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2-u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69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0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icture Placeholder 20"/>
          <p:cNvSpPr>
            <a:spLocks noGrp="1"/>
          </p:cNvSpPr>
          <p:nvPr>
            <p:ph type="pic" sz="quarter" idx="29"/>
          </p:nvPr>
        </p:nvSpPr>
        <p:spPr>
          <a:xfrm>
            <a:off x="9860280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0" name="Picture Placeholder 19"/>
          <p:cNvSpPr>
            <a:spLocks noGrp="1"/>
          </p:cNvSpPr>
          <p:nvPr>
            <p:ph type="pic" sz="quarter" idx="28"/>
          </p:nvPr>
        </p:nvSpPr>
        <p:spPr>
          <a:xfrm>
            <a:off x="9860280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8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9860280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6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860280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7395209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2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7395209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0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95209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8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395209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930138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5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4930138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4930138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4930138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468880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2468880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468880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468880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331720" cy="162534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8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ver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1108932-1706-4ECC-BACC-F6F9FA86ECA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75000"/>
            </a:schemeClr>
          </a:solidFill>
        </p:spPr>
        <p:txBody>
          <a:bodyPr rIns="457200" anchor="ctr"/>
          <a:lstStyle>
            <a:lvl1pPr marL="0" indent="0" algn="r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8991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Custom Photo Cover Page</a:t>
            </a:r>
          </a:p>
        </p:txBody>
      </p:sp>
    </p:spTree>
    <p:extLst>
      <p:ext uri="{BB962C8B-B14F-4D97-AF65-F5344CB8AC3E}">
        <p14:creationId xmlns:p14="http://schemas.microsoft.com/office/powerpoint/2010/main" val="30227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5"/>
          <p:cNvSpPr>
            <a:spLocks noGrp="1"/>
          </p:cNvSpPr>
          <p:nvPr>
            <p:ph type="pic" idx="16"/>
          </p:nvPr>
        </p:nvSpPr>
        <p:spPr bwMode="gray">
          <a:xfrm>
            <a:off x="6163056" y="0"/>
            <a:ext cx="6028944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0"/>
          </p:nvPr>
        </p:nvSpPr>
        <p:spPr bwMode="gray">
          <a:xfrm>
            <a:off x="3081528" y="3483864"/>
            <a:ext cx="2944368" cy="337344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idx="17"/>
          </p:nvPr>
        </p:nvSpPr>
        <p:spPr bwMode="gray">
          <a:xfrm>
            <a:off x="3081528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12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01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/>
          <p:cNvSpPr>
            <a:spLocks noGrp="1"/>
          </p:cNvSpPr>
          <p:nvPr>
            <p:ph type="pic" idx="18"/>
          </p:nvPr>
        </p:nvSpPr>
        <p:spPr bwMode="gray">
          <a:xfrm>
            <a:off x="6160475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6160475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6017685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90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6166104" y="0"/>
            <a:ext cx="6025896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308305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 smtClean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idx="21"/>
          </p:nvPr>
        </p:nvSpPr>
        <p:spPr bwMode="gray">
          <a:xfrm>
            <a:off x="0" y="3483864"/>
            <a:ext cx="60274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54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5"/>
          <p:cNvSpPr>
            <a:spLocks noGrp="1"/>
          </p:cNvSpPr>
          <p:nvPr>
            <p:ph type="pic" idx="23"/>
          </p:nvPr>
        </p:nvSpPr>
        <p:spPr bwMode="gray">
          <a:xfrm>
            <a:off x="3081528" y="3483864"/>
            <a:ext cx="9110472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6458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25896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16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5"/>
          <p:cNvSpPr>
            <a:spLocks noGrp="1"/>
          </p:cNvSpPr>
          <p:nvPr>
            <p:ph type="pic" idx="12"/>
          </p:nvPr>
        </p:nvSpPr>
        <p:spPr bwMode="gray">
          <a:xfrm>
            <a:off x="6166104" y="3492500"/>
            <a:ext cx="6025896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1"/>
          </p:nvPr>
        </p:nvSpPr>
        <p:spPr bwMode="gray">
          <a:xfrm>
            <a:off x="3083052" y="349250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idx="10"/>
          </p:nvPr>
        </p:nvSpPr>
        <p:spPr bwMode="gray">
          <a:xfrm>
            <a:off x="0" y="349250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13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9107424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36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483864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90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602284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307848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615696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63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0"/>
            <a:ext cx="80848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90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9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3483864"/>
            <a:ext cx="80848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76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0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821436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327148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654296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93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6FD4D3-C966-4822-9387-3AB4F151E8FC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1499EB-BF02-476C-852A-5008E47BE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28600"/>
            <a:ext cx="11735708" cy="187880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E3FFA-F11D-4957-BD27-CF973FE9A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197381"/>
            <a:ext cx="11734800" cy="56080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20B95-90F4-46BF-AE4B-E031211B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A9C57-F7B9-4DC2-907D-CA3EDFBA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CE83C-A73A-4EF4-ADCE-C29A3F117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4" name="UTK Centered">
            <a:extLst>
              <a:ext uri="{FF2B5EF4-FFF2-40B4-BE49-F238E27FC236}">
                <a16:creationId xmlns:a16="http://schemas.microsoft.com/office/drawing/2014/main" id="{35E43330-8E96-42B0-BB08-BA9C9A3DBBF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96483" y="3537023"/>
            <a:ext cx="2661855" cy="1797998"/>
            <a:chOff x="-2931" y="-4852"/>
            <a:chExt cx="17157" cy="11589"/>
          </a:xfrm>
        </p:grpSpPr>
        <p:sp>
          <p:nvSpPr>
            <p:cNvPr id="26" name="T fill">
              <a:extLst>
                <a:ext uri="{FF2B5EF4-FFF2-40B4-BE49-F238E27FC236}">
                  <a16:creationId xmlns:a16="http://schemas.microsoft.com/office/drawing/2014/main" id="{3EF03099-02BF-464A-8EFE-7ADBE06B2E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Type">
              <a:extLst>
                <a:ext uri="{FF2B5EF4-FFF2-40B4-BE49-F238E27FC236}">
                  <a16:creationId xmlns:a16="http://schemas.microsoft.com/office/drawing/2014/main" id="{B3E4BA06-671E-4557-9506-A7F6894463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Power T block">
              <a:extLst>
                <a:ext uri="{FF2B5EF4-FFF2-40B4-BE49-F238E27FC236}">
                  <a16:creationId xmlns:a16="http://schemas.microsoft.com/office/drawing/2014/main" id="{6BB950C5-BD5D-4FAB-98D6-ABA549E8D4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255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80848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2327148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8214360" y="4654296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863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idx="18"/>
          </p:nvPr>
        </p:nvSpPr>
        <p:spPr bwMode="gray">
          <a:xfrm>
            <a:off x="6163056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7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327148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654296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21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saic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8745056" y="3978574"/>
            <a:ext cx="3446944" cy="287942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1" y="0"/>
            <a:ext cx="12192000" cy="3857988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19"/>
          </p:nvPr>
        </p:nvSpPr>
        <p:spPr bwMode="gray">
          <a:xfrm>
            <a:off x="1" y="3978574"/>
            <a:ext cx="3394780" cy="287942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3516700" y="3978574"/>
            <a:ext cx="5106436" cy="287942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24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o not 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 Grids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+ Bar</a:t>
            </a:r>
          </a:p>
        </p:txBody>
      </p:sp>
    </p:spTree>
    <p:extLst>
      <p:ext uri="{BB962C8B-B14F-4D97-AF65-F5344CB8AC3E}">
        <p14:creationId xmlns:p14="http://schemas.microsoft.com/office/powerpoint/2010/main" val="2157115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Full Screen Photo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376F4E-3D45-4916-8924-485476FFC0C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UTK Horiz_R">
            <a:extLst>
              <a:ext uri="{FF2B5EF4-FFF2-40B4-BE49-F238E27FC236}">
                <a16:creationId xmlns:a16="http://schemas.microsoft.com/office/drawing/2014/main" id="{8450B4E7-243B-4B51-8CA4-14B7140F7BB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6" name="T fill" hidden="1">
              <a:extLst>
                <a:ext uri="{FF2B5EF4-FFF2-40B4-BE49-F238E27FC236}">
                  <a16:creationId xmlns:a16="http://schemas.microsoft.com/office/drawing/2014/main" id="{E20011EA-1534-4444-90E0-1BFF0E5CD90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ype">
              <a:extLst>
                <a:ext uri="{FF2B5EF4-FFF2-40B4-BE49-F238E27FC236}">
                  <a16:creationId xmlns:a16="http://schemas.microsoft.com/office/drawing/2014/main" id="{E083D8DC-CAE6-40FE-A2B8-5453B67B6E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Power T">
              <a:extLst>
                <a:ext uri="{FF2B5EF4-FFF2-40B4-BE49-F238E27FC236}">
                  <a16:creationId xmlns:a16="http://schemas.microsoft.com/office/drawing/2014/main" id="{04910BEC-A91C-47F4-A14D-6A8BCCEB64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6D158326-3AD0-4269-8A83-87D0CC53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CF035C54-3CF5-4159-ABE0-FD63B8F56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EC8293B0-577D-467E-9C7F-5282AA5EDA8C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5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2E8B6D-BFD1-4837-BF2C-0E8E712A98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UTK Horiz_R">
            <a:extLst>
              <a:ext uri="{FF2B5EF4-FFF2-40B4-BE49-F238E27FC236}">
                <a16:creationId xmlns:a16="http://schemas.microsoft.com/office/drawing/2014/main" id="{5D904B3E-9354-4908-ACD5-1C4E07B07FC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6" name="T fill" hidden="1">
              <a:extLst>
                <a:ext uri="{FF2B5EF4-FFF2-40B4-BE49-F238E27FC236}">
                  <a16:creationId xmlns:a16="http://schemas.microsoft.com/office/drawing/2014/main" id="{7AF0F701-2896-4986-9820-5A1A6B589E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ype">
              <a:extLst>
                <a:ext uri="{FF2B5EF4-FFF2-40B4-BE49-F238E27FC236}">
                  <a16:creationId xmlns:a16="http://schemas.microsoft.com/office/drawing/2014/main" id="{0A8672C3-7D6C-481F-97D7-4F2F26B8B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Power T">
              <a:extLst>
                <a:ext uri="{FF2B5EF4-FFF2-40B4-BE49-F238E27FC236}">
                  <a16:creationId xmlns:a16="http://schemas.microsoft.com/office/drawing/2014/main" id="{3D474DBB-B351-45B1-A719-101AF5ECE5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D9906FF7-C576-4286-8C4B-3F53F071A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126C2A94-53CE-486F-9975-8669EB591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141FE45-4DB9-4E2A-B7DA-CCED0E8769A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6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3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9F63F7-AB47-4FE8-9218-EFAB6F8A1EB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55691646-BA24-48AD-8195-8884118546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39F8BA29-C988-4174-A6B5-C1D492A380C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54933C59-8044-45AE-B783-BB15A1255A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9E8464D9-793C-43B1-90B0-79D0BEFD7D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472ADD2-6B58-46FA-AEC0-5FE1F1F98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5A337B0-0DD4-492B-B84B-42ED51B6E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FB9D316-28B6-42F9-931B-3A6A99DF56BD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06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4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112120"/>
            <a:ext cx="6035040" cy="299956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112121"/>
            <a:ext cx="6035040" cy="299956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C863A4-EE11-4B90-A410-0E6C43997258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UTK Horiz_R">
            <a:extLst>
              <a:ext uri="{FF2B5EF4-FFF2-40B4-BE49-F238E27FC236}">
                <a16:creationId xmlns:a16="http://schemas.microsoft.com/office/drawing/2014/main" id="{2E42F2BB-757A-4B21-8C42-0954D98D70E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8" name="T fill" hidden="1">
              <a:extLst>
                <a:ext uri="{FF2B5EF4-FFF2-40B4-BE49-F238E27FC236}">
                  <a16:creationId xmlns:a16="http://schemas.microsoft.com/office/drawing/2014/main" id="{F5FA3AD2-D6DF-46CC-A422-E9BECB02217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Type">
              <a:extLst>
                <a:ext uri="{FF2B5EF4-FFF2-40B4-BE49-F238E27FC236}">
                  <a16:creationId xmlns:a16="http://schemas.microsoft.com/office/drawing/2014/main" id="{C22C1BBF-2CA3-4F62-A3BF-98D591A36C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Power T">
              <a:extLst>
                <a:ext uri="{FF2B5EF4-FFF2-40B4-BE49-F238E27FC236}">
                  <a16:creationId xmlns:a16="http://schemas.microsoft.com/office/drawing/2014/main" id="{843CC844-0DC6-4D42-A507-75E396D93F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6717A7FB-FE47-48AF-8FD9-40A0077BB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78245921-DA8B-43E3-BF36-47125F633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888CB8D8-C86C-4EF1-95D0-B8E47851A316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11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6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4107180" y="3118439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9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3118439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4F48C5-8CA6-45CE-AF3D-9CFD67D8C0E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BC978CF0-E52C-4277-AB74-5D9D5C9D441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D1A3E314-6933-48CE-B500-9486ED1F0B1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E17FF85F-787C-43A9-A3D6-4BBE8DA20F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D354A1A1-4062-4CE3-88BF-220CA2E896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392D6670-0FC0-468C-9F89-B66AC86AA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F8F39B5B-F4F0-401B-8A3E-55D0A840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4AF7E0A5-DA31-42F7-A72B-B0C1563A51EB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8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+ Revers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499EB-BF02-476C-852A-5008E47BE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28600"/>
            <a:ext cx="11735708" cy="187880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E3FFA-F11D-4957-BD27-CF973FE9A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197381"/>
            <a:ext cx="11734800" cy="56080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20B95-90F4-46BF-AE4B-E031211B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 dirty="0"/>
          </a:p>
        </p:txBody>
      </p:sp>
      <p:grpSp>
        <p:nvGrpSpPr>
          <p:cNvPr id="24" name="UTK Centered">
            <a:extLst>
              <a:ext uri="{FF2B5EF4-FFF2-40B4-BE49-F238E27FC236}">
                <a16:creationId xmlns:a16="http://schemas.microsoft.com/office/drawing/2014/main" id="{35E43330-8E96-42B0-BB08-BA9C9A3DBBF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96483" y="3537022"/>
            <a:ext cx="2661854" cy="1797997"/>
            <a:chOff x="-2931" y="-4852"/>
            <a:chExt cx="17157" cy="11589"/>
          </a:xfrm>
        </p:grpSpPr>
        <p:sp>
          <p:nvSpPr>
            <p:cNvPr id="26" name="T fill" hidden="1">
              <a:extLst>
                <a:ext uri="{FF2B5EF4-FFF2-40B4-BE49-F238E27FC236}">
                  <a16:creationId xmlns:a16="http://schemas.microsoft.com/office/drawing/2014/main" id="{3EF03099-02BF-464A-8EFE-7ADBE06B2E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Type">
              <a:extLst>
                <a:ext uri="{FF2B5EF4-FFF2-40B4-BE49-F238E27FC236}">
                  <a16:creationId xmlns:a16="http://schemas.microsoft.com/office/drawing/2014/main" id="{B3E4BA06-671E-4557-9506-A7F6894463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Power T block">
              <a:extLst>
                <a:ext uri="{FF2B5EF4-FFF2-40B4-BE49-F238E27FC236}">
                  <a16:creationId xmlns:a16="http://schemas.microsoft.com/office/drawing/2014/main" id="{6BB950C5-BD5D-4FAB-98D6-ABA549E8D4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270034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8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60EDC4-C80E-434A-A358-9BDF4DBE08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76E3F749-E73D-46BE-BDEA-57E7CEDDFB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6971537F-ED2D-4FED-A935-38A5A599E0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2F3C1504-8352-4AB9-8334-6D223B4737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B045C84F-654A-4D68-9957-D9114D49CB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74540BEB-3E5A-4C9C-9AE4-1357930E1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3C4D720C-2F7A-4EA8-9862-BD2803B6FAD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53DA30D9-F729-40A4-B2AE-42A471E14192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6-up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247632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15"/>
          <p:cNvSpPr>
            <a:spLocks noGrp="1"/>
          </p:cNvSpPr>
          <p:nvPr>
            <p:ph type="pic" sz="quarter" idx="22"/>
          </p:nvPr>
        </p:nvSpPr>
        <p:spPr>
          <a:xfrm>
            <a:off x="6165087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082543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0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3112124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3112124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3112124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3112123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1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1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1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FCF4C9-4ACF-46F8-9898-6CE05A6D9564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UTK Horiz_R">
            <a:extLst>
              <a:ext uri="{FF2B5EF4-FFF2-40B4-BE49-F238E27FC236}">
                <a16:creationId xmlns:a16="http://schemas.microsoft.com/office/drawing/2014/main" id="{BE78D9A0-9DB0-4F91-8C53-162EFC6011D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4" name="T fill" hidden="1">
              <a:extLst>
                <a:ext uri="{FF2B5EF4-FFF2-40B4-BE49-F238E27FC236}">
                  <a16:creationId xmlns:a16="http://schemas.microsoft.com/office/drawing/2014/main" id="{585A59A7-DBA8-4B0C-B027-54CCDCF60C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Type">
              <a:extLst>
                <a:ext uri="{FF2B5EF4-FFF2-40B4-BE49-F238E27FC236}">
                  <a16:creationId xmlns:a16="http://schemas.microsoft.com/office/drawing/2014/main" id="{056A50EA-4280-4D8B-B6A4-EA82655437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Power T">
              <a:extLst>
                <a:ext uri="{FF2B5EF4-FFF2-40B4-BE49-F238E27FC236}">
                  <a16:creationId xmlns:a16="http://schemas.microsoft.com/office/drawing/2014/main" id="{20217520-4813-41F6-82F7-A8A023052A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3A808F4A-B2FF-47D2-BC3D-20F720096A2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43E3EB0A-D179-42AB-87ED-5682E398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0CCF4881-751C-4EFF-97C7-FD0FD09161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0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2-up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1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1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1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E45C44-80D6-4D55-B880-DFC0555C018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538FF815-D98E-4487-BAE0-6039BA79ADB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2" name="T fill" hidden="1">
              <a:extLst>
                <a:ext uri="{FF2B5EF4-FFF2-40B4-BE49-F238E27FC236}">
                  <a16:creationId xmlns:a16="http://schemas.microsoft.com/office/drawing/2014/main" id="{EF5D0898-3836-427A-847E-4EC3F35F71C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Type">
              <a:extLst>
                <a:ext uri="{FF2B5EF4-FFF2-40B4-BE49-F238E27FC236}">
                  <a16:creationId xmlns:a16="http://schemas.microsoft.com/office/drawing/2014/main" id="{6985D7EA-069D-410B-8B2A-E9442EE127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Power T">
              <a:extLst>
                <a:ext uri="{FF2B5EF4-FFF2-40B4-BE49-F238E27FC236}">
                  <a16:creationId xmlns:a16="http://schemas.microsoft.com/office/drawing/2014/main" id="{919E65CD-5CAA-4C10-A684-97495ED96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809F3AA7-0966-4A75-88DA-7A8C7D5905B3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Slide Number Placeholder 4">
            <a:extLst>
              <a:ext uri="{FF2B5EF4-FFF2-40B4-BE49-F238E27FC236}">
                <a16:creationId xmlns:a16="http://schemas.microsoft.com/office/drawing/2014/main" id="{619A0BE7-43B0-4D14-B481-BA5D8EFEA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62E42A51-C863-419E-9AC3-5E27D8ED0C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7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0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icture Placeholder 20"/>
          <p:cNvSpPr>
            <a:spLocks noGrp="1"/>
          </p:cNvSpPr>
          <p:nvPr>
            <p:ph type="pic" sz="quarter" idx="29"/>
          </p:nvPr>
        </p:nvSpPr>
        <p:spPr>
          <a:xfrm>
            <a:off x="9860280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0" name="Picture Placeholder 19"/>
          <p:cNvSpPr>
            <a:spLocks noGrp="1"/>
          </p:cNvSpPr>
          <p:nvPr>
            <p:ph type="pic" sz="quarter" idx="28"/>
          </p:nvPr>
        </p:nvSpPr>
        <p:spPr>
          <a:xfrm>
            <a:off x="9860280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8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9860280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6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860280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7395209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2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7395209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0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95209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8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395209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930138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5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4930138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4930138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4930138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468880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2468880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468880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468880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3114228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557114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574D8F1-F965-42A1-BFD5-F9438B3A996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UTK Horiz_R">
            <a:extLst>
              <a:ext uri="{FF2B5EF4-FFF2-40B4-BE49-F238E27FC236}">
                <a16:creationId xmlns:a16="http://schemas.microsoft.com/office/drawing/2014/main" id="{B2994425-7E76-4397-BF62-BEC983CD761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40" name="T fill" hidden="1">
              <a:extLst>
                <a:ext uri="{FF2B5EF4-FFF2-40B4-BE49-F238E27FC236}">
                  <a16:creationId xmlns:a16="http://schemas.microsoft.com/office/drawing/2014/main" id="{6B24C090-578F-48DB-858A-4DC8C5D4FB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Type">
              <a:extLst>
                <a:ext uri="{FF2B5EF4-FFF2-40B4-BE49-F238E27FC236}">
                  <a16:creationId xmlns:a16="http://schemas.microsoft.com/office/drawing/2014/main" id="{E809F2BD-3F39-406F-96A9-B30772B091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Power T">
              <a:extLst>
                <a:ext uri="{FF2B5EF4-FFF2-40B4-BE49-F238E27FC236}">
                  <a16:creationId xmlns:a16="http://schemas.microsoft.com/office/drawing/2014/main" id="{C5E2EE9E-84C0-4F40-B59A-0135BF5CF9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1BCDD338-6EBD-4F6E-AD0D-D128CD69A7EF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3F62F718-D4AB-4068-AE98-EAC207F2971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88B15B7F-4560-4DB1-8284-14384A9D9A31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5"/>
          <p:cNvSpPr>
            <a:spLocks noGrp="1"/>
          </p:cNvSpPr>
          <p:nvPr>
            <p:ph type="pic" idx="16"/>
          </p:nvPr>
        </p:nvSpPr>
        <p:spPr bwMode="gray">
          <a:xfrm>
            <a:off x="6163056" y="0"/>
            <a:ext cx="6028944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0"/>
          </p:nvPr>
        </p:nvSpPr>
        <p:spPr bwMode="gray">
          <a:xfrm>
            <a:off x="3081528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idx="17"/>
          </p:nvPr>
        </p:nvSpPr>
        <p:spPr bwMode="gray">
          <a:xfrm>
            <a:off x="3081528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12"/>
          </p:nvPr>
        </p:nvSpPr>
        <p:spPr bwMode="gray">
          <a:xfrm>
            <a:off x="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2944368" cy="299325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7919F3-E686-41EE-B7FA-07D4513C947B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UTK Horiz_R">
            <a:extLst>
              <a:ext uri="{FF2B5EF4-FFF2-40B4-BE49-F238E27FC236}">
                <a16:creationId xmlns:a16="http://schemas.microsoft.com/office/drawing/2014/main" id="{2FB97F32-2075-474C-8015-9FFD4D32894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2BA9B8A2-EFAF-4725-B587-01160D1B9B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A8ADF1DB-E80F-48DA-BA30-08DC6ACFE1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74A716B8-CFE3-4D94-BBB4-04E98044C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1346185A-0FE6-46DD-8468-3DEC931FE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E2248645-FBB0-4C1C-AB47-0ECEE4308BD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96908412-FFF0-4A86-BBB2-6941860C2A18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2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2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9247632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/>
          <p:cNvSpPr>
            <a:spLocks noGrp="1"/>
          </p:cNvSpPr>
          <p:nvPr>
            <p:ph type="pic" idx="18"/>
          </p:nvPr>
        </p:nvSpPr>
        <p:spPr bwMode="gray">
          <a:xfrm>
            <a:off x="6160475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6160475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6017685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B5537A-5A07-4814-8D51-8B7DE9EADAD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3E844877-4FEC-42E8-8BDA-38AD48251E5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55339272-9ED7-4A21-8275-D4040F87D68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1C612247-536F-462D-A42A-C84D631B8C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05E55626-D73F-4AD7-A7F2-9CA82FEE0B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4DE3A48F-9D9C-43DF-9204-F6924C046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61974757-F25D-4882-A3B7-2C21AB2E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E9F8FAD0-B80E-4BD2-9BD3-2ADC9EE726C7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5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3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6166104" y="0"/>
            <a:ext cx="6025896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308305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 smtClean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idx="21"/>
          </p:nvPr>
        </p:nvSpPr>
        <p:spPr bwMode="gray">
          <a:xfrm>
            <a:off x="0" y="3118437"/>
            <a:ext cx="60274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0CB1B-3BE7-44F6-A73C-E1E91DD9C8D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UTK Horiz_R">
            <a:extLst>
              <a:ext uri="{FF2B5EF4-FFF2-40B4-BE49-F238E27FC236}">
                <a16:creationId xmlns:a16="http://schemas.microsoft.com/office/drawing/2014/main" id="{89E79694-B748-469B-B4CE-6C50B5F2BF6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1" name="T fill" hidden="1">
              <a:extLst>
                <a:ext uri="{FF2B5EF4-FFF2-40B4-BE49-F238E27FC236}">
                  <a16:creationId xmlns:a16="http://schemas.microsoft.com/office/drawing/2014/main" id="{082258D3-A6CB-42FF-A10B-9981B336C8A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Type">
              <a:extLst>
                <a:ext uri="{FF2B5EF4-FFF2-40B4-BE49-F238E27FC236}">
                  <a16:creationId xmlns:a16="http://schemas.microsoft.com/office/drawing/2014/main" id="{2D1CAB90-6B78-4B61-934A-B506310F3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Power T">
              <a:extLst>
                <a:ext uri="{FF2B5EF4-FFF2-40B4-BE49-F238E27FC236}">
                  <a16:creationId xmlns:a16="http://schemas.microsoft.com/office/drawing/2014/main" id="{EBECD006-B41D-4150-B32B-5ACB550C76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8079E68D-30FA-4613-A3ED-12BD46FFC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A30ABE1C-A141-4638-8FF3-5B46CA00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71E7641-16C3-43FE-94FC-4056A095D352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8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4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5"/>
          <p:cNvSpPr>
            <a:spLocks noGrp="1"/>
          </p:cNvSpPr>
          <p:nvPr>
            <p:ph type="pic" idx="23"/>
          </p:nvPr>
        </p:nvSpPr>
        <p:spPr bwMode="gray">
          <a:xfrm>
            <a:off x="3081528" y="3118437"/>
            <a:ext cx="9110472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24"/>
          </p:nvPr>
        </p:nvSpPr>
        <p:spPr bwMode="gray">
          <a:xfrm>
            <a:off x="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6458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25896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A8C4FA-E308-4FB5-8A69-997971CF264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UTK Horiz_R">
            <a:extLst>
              <a:ext uri="{FF2B5EF4-FFF2-40B4-BE49-F238E27FC236}">
                <a16:creationId xmlns:a16="http://schemas.microsoft.com/office/drawing/2014/main" id="{B43C63C9-2E53-4BA2-A25E-3FBBE445DF6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2" name="T fill" hidden="1">
              <a:extLst>
                <a:ext uri="{FF2B5EF4-FFF2-40B4-BE49-F238E27FC236}">
                  <a16:creationId xmlns:a16="http://schemas.microsoft.com/office/drawing/2014/main" id="{7B5D3F62-389D-496C-AD53-FA2CB144ED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Type">
              <a:extLst>
                <a:ext uri="{FF2B5EF4-FFF2-40B4-BE49-F238E27FC236}">
                  <a16:creationId xmlns:a16="http://schemas.microsoft.com/office/drawing/2014/main" id="{3B70B52D-5999-47B5-B11E-3DD4742D69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Power T">
              <a:extLst>
                <a:ext uri="{FF2B5EF4-FFF2-40B4-BE49-F238E27FC236}">
                  <a16:creationId xmlns:a16="http://schemas.microsoft.com/office/drawing/2014/main" id="{F30EFDEC-C214-4B8F-8AAB-650758B5CE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8FF362A0-035B-4D8F-8FCC-E8538D1B2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B27BF328-40D7-4B90-B42F-F91690E7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3053804-EAF9-4628-9D5E-F3B9353C966A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5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5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5"/>
          <p:cNvSpPr>
            <a:spLocks noGrp="1"/>
          </p:cNvSpPr>
          <p:nvPr>
            <p:ph type="pic" idx="12"/>
          </p:nvPr>
        </p:nvSpPr>
        <p:spPr bwMode="gray">
          <a:xfrm>
            <a:off x="6166104" y="3118437"/>
            <a:ext cx="6025896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1"/>
          </p:nvPr>
        </p:nvSpPr>
        <p:spPr bwMode="gray">
          <a:xfrm>
            <a:off x="3083052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idx="10"/>
          </p:nvPr>
        </p:nvSpPr>
        <p:spPr bwMode="gray">
          <a:xfrm>
            <a:off x="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13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9107424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89AD2-3518-413A-ABA3-E7A8DF65D37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2E21EEC6-C776-4CFD-B7E6-CA89FE81AC7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1C771EE9-D60E-45EB-B6A4-39B37C3A0C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20EB37E7-CACB-4753-AFB4-2870A12B73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0ED1E3B9-531D-423F-9E35-0378E751C1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0C7621C0-E7C0-4DE6-84D4-FCC46ACDE16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32D81B8B-916F-4B19-9B20-2997439E495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36BC8F37-88EF-4806-8713-D21CF52DB3C8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8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6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118437"/>
            <a:ext cx="60350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FE673D-FF00-4E0B-BD0B-A4155EE4281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UTK Horiz_R">
            <a:extLst>
              <a:ext uri="{FF2B5EF4-FFF2-40B4-BE49-F238E27FC236}">
                <a16:creationId xmlns:a16="http://schemas.microsoft.com/office/drawing/2014/main" id="{0E5AA62D-447C-42E8-B340-7064365C285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1" name="T fill" hidden="1">
              <a:extLst>
                <a:ext uri="{FF2B5EF4-FFF2-40B4-BE49-F238E27FC236}">
                  <a16:creationId xmlns:a16="http://schemas.microsoft.com/office/drawing/2014/main" id="{B2F52895-9F7B-40CF-94E7-1A1E33A939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Type">
              <a:extLst>
                <a:ext uri="{FF2B5EF4-FFF2-40B4-BE49-F238E27FC236}">
                  <a16:creationId xmlns:a16="http://schemas.microsoft.com/office/drawing/2014/main" id="{7A696688-03ED-44D5-A2B7-70A789C762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Power T">
              <a:extLst>
                <a:ext uri="{FF2B5EF4-FFF2-40B4-BE49-F238E27FC236}">
                  <a16:creationId xmlns:a16="http://schemas.microsoft.com/office/drawing/2014/main" id="{27E5FFF4-620A-4789-A6AB-3A83C19045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C6F0EC3E-1A03-4C09-A627-EAA67DBE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FE2F6F4F-4447-438A-A4AC-4D92AF883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B92355A-E470-4530-93A8-9F1064000B1C}"/>
              </a:ext>
            </a:extLst>
          </p:cNvPr>
          <p:cNvSpPr>
            <a:spLocks noGrp="1"/>
          </p:cNvSpPr>
          <p:nvPr>
            <p:ph type="dt" sz="half" idx="24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91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+ Revers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DB634-B7FA-4145-8897-F16FACB80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348968"/>
            <a:ext cx="11277600" cy="131603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651026E5-5229-43FE-B896-A6FE4229A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6299"/>
            <a:ext cx="11277600" cy="112376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016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7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118437"/>
            <a:ext cx="602284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307848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615696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9247632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B22A63-E91F-41BB-B99E-9AF07C0ECF61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A7D796C2-0EA0-4087-9BCF-B8EB67EF6BB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2760FAAC-6F8E-4BEF-AC18-CA16CE5B53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B337B348-86A7-47AE-9503-7DFF602486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702B2B99-DD10-4BC2-83F7-76E4E17AF8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AF7315B5-17BD-4D64-96BB-555D70440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524EDEF4-6404-4988-9386-782F0CC2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43327178-A31A-430C-A7E0-88375EB29483}"/>
              </a:ext>
            </a:extLst>
          </p:cNvPr>
          <p:cNvSpPr>
            <a:spLocks noGrp="1"/>
          </p:cNvSpPr>
          <p:nvPr>
            <p:ph type="dt" sz="half" idx="28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555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8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0"/>
            <a:ext cx="80848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42831C-0EFB-4147-A29B-23AB7C64D53C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7A6A5FB2-6459-468B-A980-46A931D69E1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26658773-5160-45BE-92F0-94B815E6364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B1DF5F12-CAAA-49D8-AD1A-500B898DC8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9E19843C-F00B-437D-820A-3839336F48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FF9D428E-CDCF-4F1C-9CDE-A96C5A1E4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5A0FCB59-29AB-400A-AD17-F505D23A4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84662B40-877B-4302-998D-7B358131F04F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9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9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3118437"/>
            <a:ext cx="80848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F9F4E4-7053-49B2-A0D6-9F76EDC79A3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C2B35A55-75A7-4E80-97D7-59AD5AFCBD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230330AB-3C6E-4764-9024-E4291ACFCF9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4F28174C-6136-4219-BA76-552A121EAC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249EE1A5-8D21-49AD-89AA-A70BCBF2F1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D60838A6-F986-4E6E-A20D-DB2FC2B8D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F9AE6A13-2803-49AE-BCFF-7E16BB0AB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D68BDAE1-3E81-4FCD-BA48-8138B435B950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31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0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821436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072644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151602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B0B9D2-715F-45A6-9C1A-81AAEE3A4FA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344916F0-9415-4069-9924-A0111FCED32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2" name="T fill" hidden="1">
              <a:extLst>
                <a:ext uri="{FF2B5EF4-FFF2-40B4-BE49-F238E27FC236}">
                  <a16:creationId xmlns:a16="http://schemas.microsoft.com/office/drawing/2014/main" id="{0986A198-486F-4B2E-9CF4-E3C3D14B73A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5E5A9908-CD3E-446F-9F72-C061DFEC45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31C6A490-55A0-458F-88B5-E90C4D44C3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F8195CF-8C58-4743-84A6-AC44080E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60756D17-05EF-4076-A216-3D5379689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3044729-870F-475E-8C1C-A4D82F210A14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1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1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1"/>
            <a:ext cx="3977640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2123"/>
            <a:ext cx="80848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2072644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8214360" y="4151602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54E9F9-8C64-4B90-BF05-711F877D40E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CAF1F205-EC12-4690-B33B-86FEC8D3168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CBFF1928-059C-465E-8E48-17825E9BC18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4382FDC2-D180-4EC6-A5F1-B356AD1C91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85A16A26-799C-4793-8F82-545D8FFB14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DEC6213-DE7C-45E0-901B-D58235B0F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6169FDB7-2B54-4686-992E-BA407930C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18CFCA41-9812-43AD-B4D0-CE9F6F45D8BA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96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2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118436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4151602"/>
            <a:ext cx="2944368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118436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118436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idx="18"/>
          </p:nvPr>
        </p:nvSpPr>
        <p:spPr bwMode="gray">
          <a:xfrm>
            <a:off x="6163056" y="2075801"/>
            <a:ext cx="2944368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143ACD-1767-40B8-B397-18D32147E17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01BE2F00-D29B-4695-984F-DDF37A60BC6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50CEA381-4B05-4572-A60B-4EB495BFD9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0EAB07E9-8520-443A-92D5-122ABB7ED7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FD140D9B-052B-453E-9702-E1BD35950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" name="Footer Placeholder 3">
            <a:extLst>
              <a:ext uri="{FF2B5EF4-FFF2-40B4-BE49-F238E27FC236}">
                <a16:creationId xmlns:a16="http://schemas.microsoft.com/office/drawing/2014/main" id="{7CFF5528-4132-4805-8F74-207FA25CA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48C0359E-BAC6-4653-A706-50B5B8C53FC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9C0E0ED1-B8F7-45F0-96C0-308432B5926B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51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3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610537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2122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072644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145288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D4159F-8F61-4238-914D-12A6B1A989D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308B014-8565-4C60-A960-FDE395DB088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B264D899-3706-4D7B-953A-EDA128D6D4D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5C245D19-AFE7-40B6-9D7A-E9581742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D0E8A633-197C-4A96-80B5-19452F647C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9A01636-4BFF-4A11-A723-C3535166A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F7171803-ED74-4470-BE04-8E52EFE7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0AC2C9A6-1DAC-467A-A4CA-11EDED9694BF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7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4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8745056" y="3112122"/>
            <a:ext cx="3446944" cy="299324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1" y="0"/>
            <a:ext cx="1219200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19"/>
          </p:nvPr>
        </p:nvSpPr>
        <p:spPr bwMode="gray">
          <a:xfrm>
            <a:off x="1" y="3112122"/>
            <a:ext cx="3394780" cy="299324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3516700" y="3112122"/>
            <a:ext cx="5106436" cy="299324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26FCCE-E158-4678-B117-39A0EA94BAB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56BEAC21-43E4-477D-8C65-01F1DE1658F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9465AF0B-311A-4AC5-90C0-BC94DCC1F9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6B32841F-0826-4B10-A2BA-CA2BEBDF0F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648E0A65-D3EE-4683-A138-40C4AD29D1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790D90F0-CFA3-43B4-9E4B-AC8D38FA1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BF946159-6C47-4532-A590-42E19B5C0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D7736EAC-4B6A-41B4-BBA8-1CA68496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9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o not 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Video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32146237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644E9673-74AF-4383-922C-DD5F5F38EA27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Video</a:t>
            </a:r>
          </a:p>
        </p:txBody>
      </p:sp>
    </p:spTree>
    <p:extLst>
      <p:ext uri="{BB962C8B-B14F-4D97-AF65-F5344CB8AC3E}">
        <p14:creationId xmlns:p14="http://schemas.microsoft.com/office/powerpoint/2010/main" val="3467147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DB634-B7FA-4145-8897-F16FACB80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348968"/>
            <a:ext cx="11277600" cy="131603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651026E5-5229-43FE-B896-A6FE4229A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6299"/>
            <a:ext cx="11277600" cy="112376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4354F6BA-F1E5-4E6F-B39E-A87F9453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8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825625"/>
            <a:ext cx="11277600" cy="4057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0FE08160-6E71-41C8-97E3-2765A27F8D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4/22/2021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8625D9E3-65B8-4E4E-B741-1C6FE3526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CEB9AAF4-80D2-4CE7-9323-2E7967E4A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64340-01A7-48D1-B7C3-2A292264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1"/>
            <a:ext cx="11277600" cy="112376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51C87-2A75-429B-B1EB-F92F8C97F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1277600" cy="40574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624E3-1070-4E05-B22B-4D89456A0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9776558"/>
            <a:ext cx="431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0"/>
                  </a:schemeClr>
                </a:solidFill>
              </a:defRPr>
            </a:lvl1pPr>
          </a:lstStyle>
          <a:p>
            <a:fld id="{AE726307-B9FA-44BB-9F13-9F53D863018F}" type="datetimeFigureOut">
              <a:rPr lang="en-US" smtClean="0"/>
              <a:pPr/>
              <a:t>4/22/2021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9C6B0-F4DF-4321-B00E-B9E935F185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 Nova Light" panose="020B03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78E60-6E8D-4B9E-90FA-C5DF72CE8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 Nova Light" panose="020B0304020202020204" pitchFamily="34" charset="0"/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1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49" r:id="rId5"/>
    <p:sldLayoutId id="2147483667" r:id="rId6"/>
    <p:sldLayoutId id="2147483705" r:id="rId7"/>
    <p:sldLayoutId id="2147483651" r:id="rId8"/>
    <p:sldLayoutId id="2147483650" r:id="rId9"/>
    <p:sldLayoutId id="2147483693" r:id="rId10"/>
    <p:sldLayoutId id="2147483694" r:id="rId11"/>
    <p:sldLayoutId id="2147483660" r:id="rId12"/>
    <p:sldLayoutId id="2147483734" r:id="rId13"/>
    <p:sldLayoutId id="2147483735" r:id="rId14"/>
    <p:sldLayoutId id="2147483736" r:id="rId15"/>
    <p:sldLayoutId id="2147483737" r:id="rId16"/>
    <p:sldLayoutId id="2147483738" r:id="rId17"/>
    <p:sldLayoutId id="2147483739" r:id="rId18"/>
    <p:sldLayoutId id="2147483740" r:id="rId19"/>
    <p:sldLayoutId id="2147483741" r:id="rId20"/>
    <p:sldLayoutId id="2147483742" r:id="rId21"/>
    <p:sldLayoutId id="2147483743" r:id="rId22"/>
    <p:sldLayoutId id="2147483744" r:id="rId23"/>
    <p:sldLayoutId id="2147483745" r:id="rId24"/>
    <p:sldLayoutId id="2147483652" r:id="rId25"/>
    <p:sldLayoutId id="2147483653" r:id="rId26"/>
    <p:sldLayoutId id="2147483654" r:id="rId27"/>
    <p:sldLayoutId id="2147483708" r:id="rId28"/>
    <p:sldLayoutId id="2147483655" r:id="rId29"/>
    <p:sldLayoutId id="2147483692" r:id="rId30"/>
    <p:sldLayoutId id="2147483668" r:id="rId31"/>
    <p:sldLayoutId id="2147483669" r:id="rId32"/>
    <p:sldLayoutId id="2147483670" r:id="rId33"/>
    <p:sldLayoutId id="2147483671" r:id="rId34"/>
    <p:sldLayoutId id="2147483672" r:id="rId35"/>
    <p:sldLayoutId id="2147483673" r:id="rId36"/>
    <p:sldLayoutId id="2147483674" r:id="rId37"/>
    <p:sldLayoutId id="2147483709" r:id="rId38"/>
    <p:sldLayoutId id="2147483675" r:id="rId39"/>
    <p:sldLayoutId id="2147483676" r:id="rId40"/>
    <p:sldLayoutId id="2147483677" r:id="rId41"/>
    <p:sldLayoutId id="2147483678" r:id="rId42"/>
    <p:sldLayoutId id="2147483679" r:id="rId43"/>
    <p:sldLayoutId id="2147483680" r:id="rId44"/>
    <p:sldLayoutId id="2147483681" r:id="rId45"/>
    <p:sldLayoutId id="2147483682" r:id="rId46"/>
    <p:sldLayoutId id="2147483683" r:id="rId47"/>
    <p:sldLayoutId id="2147483684" r:id="rId48"/>
    <p:sldLayoutId id="2147483685" r:id="rId49"/>
    <p:sldLayoutId id="2147483686" r:id="rId50"/>
    <p:sldLayoutId id="2147483687" r:id="rId51"/>
    <p:sldLayoutId id="2147483688" r:id="rId52"/>
    <p:sldLayoutId id="2147483689" r:id="rId53"/>
    <p:sldLayoutId id="2147483710" r:id="rId54"/>
    <p:sldLayoutId id="2147483711" r:id="rId55"/>
    <p:sldLayoutId id="2147483712" r:id="rId56"/>
    <p:sldLayoutId id="2147483713" r:id="rId57"/>
    <p:sldLayoutId id="2147483714" r:id="rId58"/>
    <p:sldLayoutId id="2147483715" r:id="rId59"/>
    <p:sldLayoutId id="2147483716" r:id="rId60"/>
    <p:sldLayoutId id="2147483717" r:id="rId61"/>
    <p:sldLayoutId id="2147483718" r:id="rId62"/>
    <p:sldLayoutId id="2147483719" r:id="rId63"/>
    <p:sldLayoutId id="2147483720" r:id="rId64"/>
    <p:sldLayoutId id="2147483721" r:id="rId65"/>
    <p:sldLayoutId id="2147483722" r:id="rId66"/>
    <p:sldLayoutId id="2147483723" r:id="rId67"/>
    <p:sldLayoutId id="2147483724" r:id="rId68"/>
    <p:sldLayoutId id="2147483725" r:id="rId69"/>
    <p:sldLayoutId id="2147483726" r:id="rId70"/>
    <p:sldLayoutId id="2147483727" r:id="rId71"/>
    <p:sldLayoutId id="2147483728" r:id="rId72"/>
    <p:sldLayoutId id="2147483729" r:id="rId73"/>
    <p:sldLayoutId id="2147483730" r:id="rId74"/>
    <p:sldLayoutId id="2147483731" r:id="rId75"/>
    <p:sldLayoutId id="2147483732" r:id="rId76"/>
    <p:sldLayoutId id="2147483733" r:id="rId77"/>
    <p:sldLayoutId id="2147483703" r:id="rId78"/>
    <p:sldLayoutId id="2147483704" r:id="rId7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 Nova" panose="020B0604020202020204" pitchFamily="34" charset="0"/>
          <a:ea typeface="UD Digi Kyokasho NK-B" panose="02020700000000000000" pitchFamily="18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9913" indent="-338138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Roboto" pitchFamily="2" charset="0"/>
        <a:buChar char="—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1688" indent="-23177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27113" indent="-22542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7113" indent="-22542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44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7" orient="horz" pos="144" userDrawn="1">
          <p15:clr>
            <a:srgbClr val="F26B43"/>
          </p15:clr>
        </p15:guide>
        <p15:guide id="8" orient="horz" pos="4176" userDrawn="1">
          <p15:clr>
            <a:srgbClr val="F26B43"/>
          </p15:clr>
        </p15:guide>
        <p15:guide id="9" orient="horz" pos="3720" userDrawn="1">
          <p15:clr>
            <a:srgbClr val="F26B43"/>
          </p15:clr>
        </p15:guide>
        <p15:guide id="10" pos="288" userDrawn="1">
          <p15:clr>
            <a:srgbClr val="A4A3A4"/>
          </p15:clr>
        </p15:guide>
        <p15:guide id="11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5644F3-8883-4DE5-BD96-22D46F5284DF}"/>
              </a:ext>
            </a:extLst>
          </p:cNvPr>
          <p:cNvSpPr/>
          <p:nvPr/>
        </p:nvSpPr>
        <p:spPr>
          <a:xfrm>
            <a:off x="457200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56DE57-ED2B-4C3B-8F2C-9F13D202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Photo</a:t>
            </a:r>
            <a:br>
              <a:rPr lang="en-US" dirty="0"/>
            </a:br>
            <a:r>
              <a:rPr lang="en-US" dirty="0"/>
              <a:t>Placeholder</a:t>
            </a:r>
          </a:p>
        </p:txBody>
      </p:sp>
      <p:grpSp>
        <p:nvGrpSpPr>
          <p:cNvPr id="6" name="UTK Centered">
            <a:extLst>
              <a:ext uri="{FF2B5EF4-FFF2-40B4-BE49-F238E27FC236}">
                <a16:creationId xmlns:a16="http://schemas.microsoft.com/office/drawing/2014/main" id="{D703388B-00CA-40BB-98A0-46D9D2C6708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45672" y="4109165"/>
            <a:ext cx="2661855" cy="1797998"/>
            <a:chOff x="-2931" y="-4852"/>
            <a:chExt cx="17157" cy="11589"/>
          </a:xfrm>
        </p:grpSpPr>
        <p:sp>
          <p:nvSpPr>
            <p:cNvPr id="7" name="T fill">
              <a:extLst>
                <a:ext uri="{FF2B5EF4-FFF2-40B4-BE49-F238E27FC236}">
                  <a16:creationId xmlns:a16="http://schemas.microsoft.com/office/drawing/2014/main" id="{F8F337DC-99C6-4942-91E9-4DF01F20337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Type">
              <a:extLst>
                <a:ext uri="{FF2B5EF4-FFF2-40B4-BE49-F238E27FC236}">
                  <a16:creationId xmlns:a16="http://schemas.microsoft.com/office/drawing/2014/main" id="{F4683282-A44A-426D-8F45-41B7C94022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Power T block">
              <a:extLst>
                <a:ext uri="{FF2B5EF4-FFF2-40B4-BE49-F238E27FC236}">
                  <a16:creationId xmlns:a16="http://schemas.microsoft.com/office/drawing/2014/main" id="{484D3410-884D-4A85-B18F-D1747BF0B5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0" name="Picture Placeholder 19" descr="Diagram&#10;&#10;Description automatically generated">
            <a:extLst>
              <a:ext uri="{FF2B5EF4-FFF2-40B4-BE49-F238E27FC236}">
                <a16:creationId xmlns:a16="http://schemas.microsoft.com/office/drawing/2014/main" id="{A575AEB5-D589-4BCD-B24A-E1460687367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2" b="8672"/>
          <a:stretch>
            <a:fillRect/>
          </a:stretch>
        </p:blipFill>
        <p:spPr/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7CC25C-9426-4B93-B518-FCF86B191186}"/>
              </a:ext>
            </a:extLst>
          </p:cNvPr>
          <p:cNvSpPr txBox="1"/>
          <p:nvPr/>
        </p:nvSpPr>
        <p:spPr>
          <a:xfrm>
            <a:off x="5474548" y="4266867"/>
            <a:ext cx="1242904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dirty="0"/>
              <a:t>Computer Pub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43C832-95AE-4BA6-BAEA-178D854F4AA3}"/>
              </a:ext>
            </a:extLst>
          </p:cNvPr>
          <p:cNvSpPr txBox="1"/>
          <p:nvPr/>
        </p:nvSpPr>
        <p:spPr>
          <a:xfrm>
            <a:off x="5358329" y="4656731"/>
            <a:ext cx="1475340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Andrew Banks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Joshua Byers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Holland Johnson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Austin Rhodes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Dylan Sullenberger</a:t>
            </a:r>
          </a:p>
        </p:txBody>
      </p:sp>
    </p:spTree>
    <p:extLst>
      <p:ext uri="{BB962C8B-B14F-4D97-AF65-F5344CB8AC3E}">
        <p14:creationId xmlns:p14="http://schemas.microsoft.com/office/powerpoint/2010/main" val="429346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Monarch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fictional kingdom where the game is set is always ruled by a monarch.</a:t>
            </a:r>
          </a:p>
          <a:p>
            <a:endParaRPr lang="en-US" dirty="0"/>
          </a:p>
          <a:p>
            <a:r>
              <a:rPr lang="en-US" dirty="0"/>
              <a:t>Every monarch has special interests that affect entire categories of stocks.</a:t>
            </a:r>
          </a:p>
          <a:p>
            <a:endParaRPr lang="en-US" dirty="0"/>
          </a:p>
          <a:p>
            <a:r>
              <a:rPr lang="en-US" dirty="0"/>
              <a:t>After a while, the current monarch will be replaced with a new one.</a:t>
            </a:r>
          </a:p>
          <a:p>
            <a:endParaRPr lang="en-US" dirty="0"/>
          </a:p>
          <a:p>
            <a:r>
              <a:rPr lang="en-US" dirty="0"/>
              <a:t>The player can view the possible successors and see the percentage of them becoming the next monarch.</a:t>
            </a:r>
          </a:p>
        </p:txBody>
      </p:sp>
      <p:pic>
        <p:nvPicPr>
          <p:cNvPr id="8" name="Picture Placeholder 7" descr="Text, letter&#10;&#10;Description automatically generated">
            <a:extLst>
              <a:ext uri="{FF2B5EF4-FFF2-40B4-BE49-F238E27FC236}">
                <a16:creationId xmlns:a16="http://schemas.microsoft.com/office/drawing/2014/main" id="{13EB1490-2ED4-4B58-A00B-42FB25F6FB4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6" r="213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8307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3805C-93CB-4845-B5D6-F4B880B74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3844C-F4DB-4550-81EE-741BC25BEA5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Andrew Banks – Software developer (Focused on Event and Monarch systems).</a:t>
            </a:r>
          </a:p>
          <a:p>
            <a:r>
              <a:rPr lang="en-US" dirty="0"/>
              <a:t>Austin Rhodes – Software developer (Focused on Stock and Quest systems)</a:t>
            </a:r>
          </a:p>
          <a:p>
            <a:r>
              <a:rPr lang="en-US" dirty="0"/>
              <a:t>Joshua Byers – Software developer (CSS and Layout)</a:t>
            </a:r>
          </a:p>
          <a:p>
            <a:r>
              <a:rPr lang="en-US" dirty="0"/>
              <a:t>Holland Johnson – Art director</a:t>
            </a:r>
          </a:p>
          <a:p>
            <a:r>
              <a:rPr lang="en-US" dirty="0"/>
              <a:t>Dylan Sullenberger – Assisted in various aspects of software development. Writer.</a:t>
            </a:r>
          </a:p>
        </p:txBody>
      </p:sp>
    </p:spTree>
    <p:extLst>
      <p:ext uri="{BB962C8B-B14F-4D97-AF65-F5344CB8AC3E}">
        <p14:creationId xmlns:p14="http://schemas.microsoft.com/office/powerpoint/2010/main" val="32286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team met every Tuesday and Thursday to discuss what needed to be completed for the week.</a:t>
            </a:r>
          </a:p>
          <a:p>
            <a:endParaRPr lang="en-US" dirty="0"/>
          </a:p>
          <a:p>
            <a:r>
              <a:rPr lang="en-US" dirty="0"/>
              <a:t>The team also constantly communicated through Discord to ask questions and share ideas and ask for help</a:t>
            </a:r>
          </a:p>
        </p:txBody>
      </p:sp>
    </p:spTree>
    <p:extLst>
      <p:ext uri="{BB962C8B-B14F-4D97-AF65-F5344CB8AC3E}">
        <p14:creationId xmlns:p14="http://schemas.microsoft.com/office/powerpoint/2010/main" val="123416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All the basic goals for the project were met. (Stock trading, quests, events, monarchs).</a:t>
            </a:r>
          </a:p>
          <a:p>
            <a:r>
              <a:rPr lang="en-US" dirty="0"/>
              <a:t>There were various other features the team was hoping to add if there was extra time.</a:t>
            </a:r>
          </a:p>
          <a:p>
            <a:pPr lvl="1"/>
            <a:r>
              <a:rPr lang="en-US" dirty="0"/>
              <a:t>Starting a guild for quests that could be leveled up, ability to become the monarch, magical items that can manipulate the market.</a:t>
            </a:r>
          </a:p>
          <a:p>
            <a:r>
              <a:rPr lang="en-US" dirty="0"/>
              <a:t>There were also some basic concepts that we did not think of until late into the project that were not completed. (Save systems, Stock portfolio).</a:t>
            </a:r>
          </a:p>
        </p:txBody>
      </p:sp>
    </p:spTree>
    <p:extLst>
      <p:ext uri="{BB962C8B-B14F-4D97-AF65-F5344CB8AC3E}">
        <p14:creationId xmlns:p14="http://schemas.microsoft.com/office/powerpoint/2010/main" val="363899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Some time was lost due to:</a:t>
            </a:r>
          </a:p>
          <a:p>
            <a:pPr lvl="1"/>
            <a:r>
              <a:rPr lang="en-US" dirty="0"/>
              <a:t>Unfamiliarity with JavaScript</a:t>
            </a:r>
          </a:p>
          <a:p>
            <a:pPr lvl="1"/>
            <a:r>
              <a:rPr lang="en-US" dirty="0"/>
              <a:t>Unfamiliarity with interpreted languages</a:t>
            </a:r>
          </a:p>
          <a:p>
            <a:pPr lvl="1"/>
            <a:r>
              <a:rPr lang="en-US" dirty="0"/>
              <a:t>Unfamiliarity with a dynamically changing website</a:t>
            </a:r>
          </a:p>
          <a:p>
            <a:pPr lvl="1"/>
            <a:r>
              <a:rPr lang="en-US" dirty="0"/>
              <a:t>Unfamiliarity with type coercion. </a:t>
            </a:r>
          </a:p>
          <a:p>
            <a:pPr lvl="1"/>
            <a:endParaRPr lang="en-US" dirty="0"/>
          </a:p>
          <a:p>
            <a:r>
              <a:rPr lang="en-US" dirty="0"/>
              <a:t>Especially:</a:t>
            </a:r>
          </a:p>
          <a:p>
            <a:pPr lvl="1"/>
            <a:r>
              <a:rPr lang="en-US" dirty="0"/>
              <a:t>Getting over the GitHub learning curve to really begin collaborating.</a:t>
            </a:r>
          </a:p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D969A33-A66F-4E6E-96FA-04EC9093E9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5780" y="1408789"/>
            <a:ext cx="3288080" cy="1107996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none" lIns="91440" tIns="91440" rIns="91440" bIns="91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[1, 2, 3] + [4, 5, 6];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u="none" strike="noStrike" cap="none" normalizeH="0" baseline="0" dirty="0">
              <a:ln>
                <a:noFill/>
              </a:ln>
              <a:solidFill>
                <a:srgbClr val="24292E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'1,2,34,5,6'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9839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– 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Originally a more plan-driven approach</a:t>
            </a:r>
          </a:p>
          <a:p>
            <a:endParaRPr lang="en-US" dirty="0"/>
          </a:p>
          <a:p>
            <a:pPr lvl="1"/>
            <a:r>
              <a:rPr lang="en-US" dirty="0"/>
              <a:t>Things progressed very slowly</a:t>
            </a:r>
          </a:p>
          <a:p>
            <a:endParaRPr lang="en-US" dirty="0"/>
          </a:p>
          <a:p>
            <a:r>
              <a:rPr lang="en-US" dirty="0"/>
              <a:t>Switched to a more iterative, rapid-prototyping approach</a:t>
            </a:r>
          </a:p>
          <a:p>
            <a:endParaRPr lang="en-US" dirty="0"/>
          </a:p>
          <a:p>
            <a:pPr lvl="1"/>
            <a:r>
              <a:rPr lang="en-US" dirty="0"/>
              <a:t>Things progressed much faster (but were a little scuffed) </a:t>
            </a:r>
          </a:p>
        </p:txBody>
      </p:sp>
    </p:spTree>
    <p:extLst>
      <p:ext uri="{BB962C8B-B14F-4D97-AF65-F5344CB8AC3E}">
        <p14:creationId xmlns:p14="http://schemas.microsoft.com/office/powerpoint/2010/main" val="2551150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-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project went well, but there’s more work to be done to make a polished game.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team worked well together; communication was easy.</a:t>
            </a:r>
          </a:p>
          <a:p>
            <a:endParaRPr lang="en-US" dirty="0"/>
          </a:p>
          <a:p>
            <a:r>
              <a:rPr lang="en-US" dirty="0"/>
              <a:t>Development was the cause of most our problems.</a:t>
            </a:r>
          </a:p>
        </p:txBody>
      </p:sp>
    </p:spTree>
    <p:extLst>
      <p:ext uri="{BB962C8B-B14F-4D97-AF65-F5344CB8AC3E}">
        <p14:creationId xmlns:p14="http://schemas.microsoft.com/office/powerpoint/2010/main" val="765117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6499E4-B010-4CAE-9D72-31228B483E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1F3E52E-EF5C-4F1B-85DB-86102FF6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1058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089F90-9B30-48A2-846D-CA1C0C8DD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E280C9-2D45-449E-B1D9-399C5DBDEAC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Web based clicker game based on the stock market.</a:t>
            </a:r>
          </a:p>
          <a:p>
            <a:endParaRPr lang="en-US" dirty="0"/>
          </a:p>
          <a:p>
            <a:r>
              <a:rPr lang="en-US" dirty="0"/>
              <a:t>Fantasy theme to keep things fun and interesting.</a:t>
            </a:r>
          </a:p>
          <a:p>
            <a:endParaRPr lang="en-US" dirty="0"/>
          </a:p>
          <a:p>
            <a:r>
              <a:rPr lang="en-US" dirty="0"/>
              <a:t>Event, quest, and monarchy systems used to spice up gameplay and add element of randomness.</a:t>
            </a:r>
          </a:p>
          <a:p>
            <a:endParaRPr lang="en-US" dirty="0"/>
          </a:p>
          <a:p>
            <a:r>
              <a:rPr lang="en-US" dirty="0"/>
              <a:t>Lightweight and runs in any browser using only HTML, CSS, and JS</a:t>
            </a:r>
            <a:endParaRPr lang="en-US" dirty="0"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75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3C536-FDD6-4F55-9D34-44E165317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C5284-D223-46AF-B351-08E55F09CD5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Our product provides a casual gaming experience for audiences of any age.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Players can try to play the odds by keeping track of events and paying attention to shifts in the monarchy…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…or can simply buy stocks and let the game run in the background.</a:t>
            </a:r>
          </a:p>
        </p:txBody>
      </p:sp>
    </p:spTree>
    <p:extLst>
      <p:ext uri="{BB962C8B-B14F-4D97-AF65-F5344CB8AC3E}">
        <p14:creationId xmlns:p14="http://schemas.microsoft.com/office/powerpoint/2010/main" val="192386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Stock Prices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B3FE21C-06DE-4993-A205-93851B1BB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825626"/>
            <a:ext cx="6537961" cy="4057463"/>
          </a:xfrm>
        </p:spPr>
        <p:txBody>
          <a:bodyPr/>
          <a:lstStyle/>
          <a:p>
            <a:r>
              <a:rPr lang="en-US" dirty="0"/>
              <a:t>How do we simulate trading in a real time market?</a:t>
            </a:r>
          </a:p>
          <a:p>
            <a:r>
              <a:rPr lang="en-US" dirty="0"/>
              <a:t>Just three parameters:</a:t>
            </a:r>
          </a:p>
          <a:p>
            <a:pPr lvl="1"/>
            <a:r>
              <a:rPr lang="en-US" dirty="0"/>
              <a:t>Price</a:t>
            </a:r>
          </a:p>
          <a:p>
            <a:pPr lvl="1"/>
            <a:r>
              <a:rPr lang="en-US" dirty="0"/>
              <a:t>Bias</a:t>
            </a:r>
          </a:p>
          <a:p>
            <a:pPr lvl="1"/>
            <a:r>
              <a:rPr lang="en-US" dirty="0"/>
              <a:t>Volatility</a:t>
            </a:r>
          </a:p>
          <a:p>
            <a:r>
              <a:rPr lang="en-US" dirty="0"/>
              <a:t>Every second, the game updates the price of each stock based on RNG + these parameters.</a:t>
            </a:r>
          </a:p>
          <a:p>
            <a:r>
              <a:rPr lang="en-US" dirty="0"/>
              <a:t>All other systems only manipulate these values.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146F64CA-F380-4D0D-BCEC-C706E1C1AFF8}"/>
              </a:ext>
            </a:extLst>
          </p:cNvPr>
          <p:cNvSpPr txBox="1">
            <a:spLocks/>
          </p:cNvSpPr>
          <p:nvPr/>
        </p:nvSpPr>
        <p:spPr>
          <a:xfrm>
            <a:off x="7155180" y="708661"/>
            <a:ext cx="4754880" cy="45948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vert="horz" lIns="91440" tIns="91440" rIns="0" bIns="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7113" indent="-2254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7113" indent="-2254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every day: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</a:rPr>
              <a:t>// RNG determines daily price shift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let move = rand() * vol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</a:rPr>
              <a:t>// Price will trend towards ‘bias’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if price &gt; (bias + vol):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price += move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else if price &lt; (bias – vol):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price -= move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else: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if coin_flip():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    price += move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else: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    price -= move</a:t>
            </a:r>
          </a:p>
        </p:txBody>
      </p:sp>
    </p:spTree>
    <p:extLst>
      <p:ext uri="{BB962C8B-B14F-4D97-AF65-F5344CB8AC3E}">
        <p14:creationId xmlns:p14="http://schemas.microsoft.com/office/powerpoint/2010/main" val="1405601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Controls the price that the stock will hover around</a:t>
            </a:r>
          </a:p>
          <a:p>
            <a:endParaRPr lang="en-US" dirty="0"/>
          </a:p>
          <a:p>
            <a:r>
              <a:rPr lang="en-US" dirty="0"/>
              <a:t>Useful for creating long-term movements up or down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6143545-8237-4C85-8D45-94EA153DA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1405559"/>
              </p:ext>
            </p:extLst>
          </p:nvPr>
        </p:nvGraphicFramePr>
        <p:xfrm>
          <a:off x="6621498" y="1505906"/>
          <a:ext cx="4638431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A291AE1-17FF-4C87-841D-6FCF842780E8}"/>
              </a:ext>
            </a:extLst>
          </p:cNvPr>
          <p:cNvSpPr txBox="1"/>
          <p:nvPr/>
        </p:nvSpPr>
        <p:spPr>
          <a:xfrm>
            <a:off x="6017130" y="2903983"/>
            <a:ext cx="57483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400" dirty="0">
                <a:solidFill>
                  <a:srgbClr val="00B0F0"/>
                </a:solidFill>
              </a:rPr>
              <a:t>Bias</a:t>
            </a:r>
          </a:p>
        </p:txBody>
      </p:sp>
    </p:spTree>
    <p:extLst>
      <p:ext uri="{BB962C8B-B14F-4D97-AF65-F5344CB8AC3E}">
        <p14:creationId xmlns:p14="http://schemas.microsoft.com/office/powerpoint/2010/main" val="78112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Volatility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Controls the amount a stock can change per day</a:t>
            </a:r>
          </a:p>
          <a:p>
            <a:endParaRPr lang="en-US" dirty="0"/>
          </a:p>
          <a:p>
            <a:r>
              <a:rPr lang="en-US" dirty="0"/>
              <a:t>Increases the speed of rising and falling trends</a:t>
            </a:r>
          </a:p>
          <a:p>
            <a:endParaRPr lang="en-US" dirty="0"/>
          </a:p>
          <a:p>
            <a:r>
              <a:rPr lang="en-US" dirty="0"/>
              <a:t>Useful for creating short-term instability, or pushing a stock to a new bias faster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6143545-8237-4C85-8D45-94EA153DA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6213089"/>
              </p:ext>
            </p:extLst>
          </p:nvPr>
        </p:nvGraphicFramePr>
        <p:xfrm>
          <a:off x="7111829" y="1505906"/>
          <a:ext cx="4430750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D90CC7F-9D00-461D-821E-A0D173E2A8C9}"/>
              </a:ext>
            </a:extLst>
          </p:cNvPr>
          <p:cNvSpPr txBox="1"/>
          <p:nvPr/>
        </p:nvSpPr>
        <p:spPr>
          <a:xfrm>
            <a:off x="5956451" y="3014064"/>
            <a:ext cx="705834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dirty="0">
                <a:solidFill>
                  <a:srgbClr val="FF0000"/>
                </a:solidFill>
              </a:rPr>
              <a:t>Volatility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B6C9F928-FBB0-45B2-9ED2-7947D3CFBD75}"/>
              </a:ext>
            </a:extLst>
          </p:cNvPr>
          <p:cNvSpPr/>
          <p:nvPr/>
        </p:nvSpPr>
        <p:spPr>
          <a:xfrm>
            <a:off x="6779231" y="2601360"/>
            <a:ext cx="269269" cy="1056240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4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Examples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6143545-8237-4C85-8D45-94EA153DA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6176747"/>
              </p:ext>
            </p:extLst>
          </p:nvPr>
        </p:nvGraphicFramePr>
        <p:xfrm>
          <a:off x="827743" y="2492862"/>
          <a:ext cx="4430750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7968A1F-24DD-494A-B0A0-EC1E9BA6EA83}"/>
              </a:ext>
            </a:extLst>
          </p:cNvPr>
          <p:cNvCxnSpPr>
            <a:cxnSpLocks/>
          </p:cNvCxnSpPr>
          <p:nvPr/>
        </p:nvCxnSpPr>
        <p:spPr>
          <a:xfrm>
            <a:off x="1257583" y="5052391"/>
            <a:ext cx="1305338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968A1F-24DD-494A-B0A0-EC1E9BA6EA83}"/>
              </a:ext>
            </a:extLst>
          </p:cNvPr>
          <p:cNvCxnSpPr>
            <a:cxnSpLocks/>
          </p:cNvCxnSpPr>
          <p:nvPr/>
        </p:nvCxnSpPr>
        <p:spPr>
          <a:xfrm>
            <a:off x="2562921" y="3429000"/>
            <a:ext cx="2652472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F117D3-526F-41F1-8B07-47B280813ED3}"/>
              </a:ext>
            </a:extLst>
          </p:cNvPr>
          <p:cNvCxnSpPr>
            <a:cxnSpLocks/>
          </p:cNvCxnSpPr>
          <p:nvPr/>
        </p:nvCxnSpPr>
        <p:spPr>
          <a:xfrm>
            <a:off x="2562921" y="3429000"/>
            <a:ext cx="0" cy="1623391"/>
          </a:xfrm>
          <a:prstGeom prst="line">
            <a:avLst/>
          </a:prstGeom>
          <a:ln w="9525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53E597A-4401-49F4-AB48-4E8E76B98D79}"/>
              </a:ext>
            </a:extLst>
          </p:cNvPr>
          <p:cNvSpPr txBox="1"/>
          <p:nvPr/>
        </p:nvSpPr>
        <p:spPr>
          <a:xfrm>
            <a:off x="1458401" y="4009863"/>
            <a:ext cx="105798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i="1" dirty="0">
                <a:latin typeface="Consolas" panose="020B0609020204030204" pitchFamily="49" charset="0"/>
              </a:rPr>
              <a:t>bias += 8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</a:p>
        </p:txBody>
      </p:sp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66710EBA-EF1B-4B8E-9799-0417D04723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7440671"/>
              </p:ext>
            </p:extLst>
          </p:nvPr>
        </p:nvGraphicFramePr>
        <p:xfrm>
          <a:off x="6933507" y="2492862"/>
          <a:ext cx="4430750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7058EEE-64ED-46AB-AD9A-66BE6B09D6EA}"/>
              </a:ext>
            </a:extLst>
          </p:cNvPr>
          <p:cNvCxnSpPr>
            <a:cxnSpLocks/>
          </p:cNvCxnSpPr>
          <p:nvPr/>
        </p:nvCxnSpPr>
        <p:spPr>
          <a:xfrm>
            <a:off x="7276718" y="5067608"/>
            <a:ext cx="3884923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4AF098-AA69-4335-BC9A-A514433F9272}"/>
              </a:ext>
            </a:extLst>
          </p:cNvPr>
          <p:cNvCxnSpPr>
            <a:cxnSpLocks/>
          </p:cNvCxnSpPr>
          <p:nvPr/>
        </p:nvCxnSpPr>
        <p:spPr>
          <a:xfrm>
            <a:off x="8032090" y="3444217"/>
            <a:ext cx="0" cy="1623391"/>
          </a:xfrm>
          <a:prstGeom prst="line">
            <a:avLst/>
          </a:prstGeom>
          <a:ln w="9525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1D290E5-6110-4B82-8358-53DE631E7A1A}"/>
              </a:ext>
            </a:extLst>
          </p:cNvPr>
          <p:cNvSpPr txBox="1"/>
          <p:nvPr/>
        </p:nvSpPr>
        <p:spPr>
          <a:xfrm>
            <a:off x="8319049" y="3532622"/>
            <a:ext cx="1163780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i="1" dirty="0">
                <a:latin typeface="Consolas" panose="020B0609020204030204" pitchFamily="49" charset="0"/>
              </a:rPr>
              <a:t>price += 8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3DF18F9-6121-4CC0-BD13-B275BB0F8A2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485236"/>
            <a:ext cx="11010881" cy="890176"/>
          </a:xfrm>
        </p:spPr>
        <p:txBody>
          <a:bodyPr>
            <a:normAutofit fontScale="92500"/>
          </a:bodyPr>
          <a:lstStyle/>
          <a:p>
            <a:r>
              <a:rPr lang="en-US" dirty="0"/>
              <a:t>Can create a wide variety of price movements</a:t>
            </a:r>
          </a:p>
          <a:p>
            <a:r>
              <a:rPr lang="en-US" dirty="0"/>
              <a:t>Gives players the opportunity to capitalize on random events or quest consequences</a:t>
            </a:r>
          </a:p>
        </p:txBody>
      </p:sp>
    </p:spTree>
    <p:extLst>
      <p:ext uri="{BB962C8B-B14F-4D97-AF65-F5344CB8AC3E}">
        <p14:creationId xmlns:p14="http://schemas.microsoft.com/office/powerpoint/2010/main" val="3548213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Event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As time passes, dynamic events will occur that fit into the fantasy game world.</a:t>
            </a:r>
          </a:p>
          <a:p>
            <a:endParaRPr lang="en-US" dirty="0"/>
          </a:p>
          <a:p>
            <a:r>
              <a:rPr lang="en-US" dirty="0"/>
              <a:t>Events shift the bias and volatility of various stocks when they occur.</a:t>
            </a:r>
          </a:p>
          <a:p>
            <a:endParaRPr lang="en-US" dirty="0"/>
          </a:p>
          <a:p>
            <a:r>
              <a:rPr lang="en-US" dirty="0"/>
              <a:t>The shift in volatility is temporary to replicate real life stock movement, but the change in bias is permanent.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Placeholder 7" descr="Diagram, text, letter&#10;&#10;Description automatically generated">
            <a:extLst>
              <a:ext uri="{FF2B5EF4-FFF2-40B4-BE49-F238E27FC236}">
                <a16:creationId xmlns:a16="http://schemas.microsoft.com/office/drawing/2014/main" id="{D90A1F95-3CAC-436B-BD2B-75D4864B36E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8" t="2153" r="21628" b="44019"/>
          <a:stretch/>
        </p:blipFill>
        <p:spPr>
          <a:xfrm>
            <a:off x="6096000" y="0"/>
            <a:ext cx="6096000" cy="329184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EAF9FB-A5F9-419F-9B40-2555F6E5C60B}"/>
              </a:ext>
            </a:extLst>
          </p:cNvPr>
          <p:cNvSpPr txBox="1"/>
          <p:nvPr/>
        </p:nvSpPr>
        <p:spPr>
          <a:xfrm>
            <a:off x="6492240" y="3764280"/>
            <a:ext cx="5036820" cy="19851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91440" tIns="91440" rIns="0" bIns="0" rtlCol="0">
            <a:spAutoFit/>
          </a:bodyPr>
          <a:lstStyle/>
          <a:p>
            <a:pPr algn="l"/>
            <a:r>
              <a:rPr lang="en-US" dirty="0"/>
              <a:t>Save the dragons!</a:t>
            </a:r>
          </a:p>
          <a:p>
            <a:pPr algn="l"/>
            <a:endParaRPr lang="en-US" sz="1500" dirty="0"/>
          </a:p>
          <a:p>
            <a:pPr algn="l"/>
            <a:r>
              <a:rPr lang="en-US" sz="1500" dirty="0"/>
              <a:t>Activists have insisted that people stop killing dragons for their scales.</a:t>
            </a:r>
          </a:p>
          <a:p>
            <a:pPr algn="l"/>
            <a:endParaRPr lang="en-US" sz="1500" dirty="0"/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bias -= 5;</a:t>
            </a:r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vol += 5;</a:t>
            </a:r>
          </a:p>
          <a:p>
            <a:pPr algn="l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55303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Offer a risk/reward opportunity</a:t>
            </a:r>
          </a:p>
          <a:p>
            <a:endParaRPr lang="en-US" dirty="0"/>
          </a:p>
          <a:p>
            <a:r>
              <a:rPr lang="en-US" dirty="0"/>
              <a:t>Cost money to begin, but usually yield multiplicative rewards.</a:t>
            </a:r>
          </a:p>
          <a:p>
            <a:endParaRPr lang="en-US" dirty="0"/>
          </a:p>
          <a:p>
            <a:r>
              <a:rPr lang="en-US" dirty="0"/>
              <a:t>Some quests can fail dramatically, with players losing a lot of gold.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233915-B2F0-4627-9698-BDA957E207F5}"/>
              </a:ext>
            </a:extLst>
          </p:cNvPr>
          <p:cNvSpPr txBox="1"/>
          <p:nvPr/>
        </p:nvSpPr>
        <p:spPr>
          <a:xfrm>
            <a:off x="7391400" y="1436182"/>
            <a:ext cx="4030980" cy="30008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91440" tIns="91440" rIns="0" bIns="0" rtlCol="0">
            <a:spAutoFit/>
          </a:bodyPr>
          <a:lstStyle/>
          <a:p>
            <a:pPr algn="l"/>
            <a:r>
              <a:rPr lang="en-US" b="1" dirty="0"/>
              <a:t>Manipulate Wine Prices:</a:t>
            </a:r>
          </a:p>
          <a:p>
            <a:r>
              <a:rPr lang="en-US" dirty="0"/>
              <a:t>Cost: 25 gold</a:t>
            </a:r>
          </a:p>
          <a:p>
            <a:r>
              <a:rPr lang="en-US" dirty="0"/>
              <a:t>Cooldown: 60 seconds</a:t>
            </a:r>
          </a:p>
          <a:p>
            <a:pPr algn="l"/>
            <a:endParaRPr lang="en-US" sz="1500" dirty="0"/>
          </a:p>
          <a:p>
            <a:pPr algn="l"/>
            <a:r>
              <a:rPr lang="en-US" sz="1500" dirty="0"/>
              <a:t>Success! (90% Chance):</a:t>
            </a:r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  price *= 2</a:t>
            </a:r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  vol += 5</a:t>
            </a:r>
          </a:p>
          <a:p>
            <a:pPr algn="l"/>
            <a:endParaRPr lang="en-US" sz="1500" i="1" dirty="0">
              <a:latin typeface="Consolas" panose="020B0609020204030204" pitchFamily="49" charset="0"/>
            </a:endParaRPr>
          </a:p>
          <a:p>
            <a:pPr algn="l"/>
            <a:r>
              <a:rPr lang="en-US" sz="1500" dirty="0"/>
              <a:t>Fail, wine crash imminent (10% Chance):</a:t>
            </a:r>
          </a:p>
          <a:p>
            <a:r>
              <a:rPr lang="en-US" sz="1500" dirty="0"/>
              <a:t>  </a:t>
            </a:r>
            <a:r>
              <a:rPr lang="en-US" sz="1500" i="1" dirty="0">
                <a:latin typeface="Consolas" panose="020B0609020204030204" pitchFamily="49" charset="0"/>
              </a:rPr>
              <a:t>price /= 2</a:t>
            </a:r>
          </a:p>
          <a:p>
            <a:r>
              <a:rPr lang="en-US" sz="1500" dirty="0"/>
              <a:t>  </a:t>
            </a:r>
            <a:r>
              <a:rPr lang="en-US" sz="1500" i="1" dirty="0">
                <a:latin typeface="Consolas" panose="020B0609020204030204" pitchFamily="49" charset="0"/>
              </a:rPr>
              <a:t>bias /= 2</a:t>
            </a:r>
          </a:p>
          <a:p>
            <a:pPr algn="l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07565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TK 2020_Orange">
  <a:themeElements>
    <a:clrScheme name="University of Tennessee">
      <a:dk1>
        <a:srgbClr val="58595B"/>
      </a:dk1>
      <a:lt1>
        <a:srgbClr val="F0F0F0"/>
      </a:lt1>
      <a:dk2>
        <a:srgbClr val="000000"/>
      </a:dk2>
      <a:lt2>
        <a:srgbClr val="FFFFFF"/>
      </a:lt2>
      <a:accent1>
        <a:srgbClr val="FF8200"/>
      </a:accent1>
      <a:accent2>
        <a:srgbClr val="2197A9"/>
      </a:accent2>
      <a:accent3>
        <a:srgbClr val="8D2048"/>
      </a:accent3>
      <a:accent4>
        <a:srgbClr val="FED535"/>
      </a:accent4>
      <a:accent5>
        <a:srgbClr val="E65933"/>
      </a:accent5>
      <a:accent6>
        <a:srgbClr val="006C93"/>
      </a:accent6>
      <a:hlink>
        <a:srgbClr val="58595B"/>
      </a:hlink>
      <a:folHlink>
        <a:srgbClr val="58595B"/>
      </a:folHlink>
    </a:clrScheme>
    <a:fontScheme name="UTK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5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C94BDD4B-E6ED-4D8E-ADAB-ACF2250EB413}" vid="{F6A72376-E9A1-4622-A75D-C4211D8C73DD}"/>
    </a:ext>
  </a:extLst>
</a:theme>
</file>

<file path=ppt/theme/theme2.xml><?xml version="1.0" encoding="utf-8"?>
<a:theme xmlns:a="http://schemas.openxmlformats.org/drawingml/2006/main" name="Office Theme">
  <a:themeElements>
    <a:clrScheme name="University of Tennessee">
      <a:dk1>
        <a:srgbClr val="58595B"/>
      </a:dk1>
      <a:lt1>
        <a:srgbClr val="F0F0F0"/>
      </a:lt1>
      <a:dk2>
        <a:srgbClr val="000000"/>
      </a:dk2>
      <a:lt2>
        <a:srgbClr val="FFFFFF"/>
      </a:lt2>
      <a:accent1>
        <a:srgbClr val="FF8200"/>
      </a:accent1>
      <a:accent2>
        <a:srgbClr val="00746F"/>
      </a:accent2>
      <a:accent3>
        <a:srgbClr val="E65933"/>
      </a:accent3>
      <a:accent4>
        <a:srgbClr val="FED535"/>
      </a:accent4>
      <a:accent5>
        <a:srgbClr val="517C96"/>
      </a:accent5>
      <a:accent6>
        <a:srgbClr val="8D20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3324</TotalTime>
  <Words>886</Words>
  <Application>Microsoft Office PowerPoint</Application>
  <PresentationFormat>Widescreen</PresentationFormat>
  <Paragraphs>147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Arial Nova</vt:lpstr>
      <vt:lpstr>Arial Nova Light</vt:lpstr>
      <vt:lpstr>Calibri</vt:lpstr>
      <vt:lpstr>Consolas</vt:lpstr>
      <vt:lpstr>Roboto</vt:lpstr>
      <vt:lpstr>UTK 2020_Orange</vt:lpstr>
      <vt:lpstr>Custom Photo Placeholder</vt:lpstr>
      <vt:lpstr>Introduction</vt:lpstr>
      <vt:lpstr>Customer Value</vt:lpstr>
      <vt:lpstr>Tech: Stock Prices</vt:lpstr>
      <vt:lpstr>Tech: Bias</vt:lpstr>
      <vt:lpstr>Tech: Volatility</vt:lpstr>
      <vt:lpstr>Tech: Examples</vt:lpstr>
      <vt:lpstr>Tech: Event System</vt:lpstr>
      <vt:lpstr>Tech: Quests</vt:lpstr>
      <vt:lpstr>Tech: Monarch System</vt:lpstr>
      <vt:lpstr>The Team</vt:lpstr>
      <vt:lpstr>Project Management</vt:lpstr>
      <vt:lpstr>Project Management</vt:lpstr>
      <vt:lpstr>Project Management</vt:lpstr>
      <vt:lpstr>Reflection – Design Process</vt:lpstr>
      <vt:lpstr>Reflection - Overall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Peterson</dc:creator>
  <cp:lastModifiedBy>Banks, Andrew James</cp:lastModifiedBy>
  <cp:revision>163</cp:revision>
  <dcterms:created xsi:type="dcterms:W3CDTF">2019-10-24T14:01:45Z</dcterms:created>
  <dcterms:modified xsi:type="dcterms:W3CDTF">2021-04-22T18:34:59Z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32590308</vt:lpwstr>
  </property>
  <property fmtid="{D5CDD505-2E9C-101B-9397-08002B2CF9AE}" pid="3" name="NXPowerLiteSettings">
    <vt:lpwstr>C9000AA0054001</vt:lpwstr>
  </property>
  <property fmtid="{D5CDD505-2E9C-101B-9397-08002B2CF9AE}" pid="4" name="NXPowerLiteVersion">
    <vt:lpwstr>D8.0.4</vt:lpwstr>
  </property>
</Properties>
</file>